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4"/>
  </p:notesMasterIdLst>
  <p:sldIdLst>
    <p:sldId id="256" r:id="rId2"/>
    <p:sldId id="259" r:id="rId3"/>
    <p:sldId id="270" r:id="rId4"/>
    <p:sldId id="265" r:id="rId5"/>
    <p:sldId id="269" r:id="rId6"/>
    <p:sldId id="257" r:id="rId7"/>
    <p:sldId id="258" r:id="rId8"/>
    <p:sldId id="260" r:id="rId9"/>
    <p:sldId id="264" r:id="rId10"/>
    <p:sldId id="261" r:id="rId11"/>
    <p:sldId id="262" r:id="rId12"/>
    <p:sldId id="263" r:id="rId13"/>
  </p:sldIdLst>
  <p:sldSz cx="12192000" cy="6858000"/>
  <p:notesSz cx="6792913" cy="99250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9250-848F-4984-A4C7-F40E97C6E920}" type="datetimeFigureOut">
              <a:rPr lang="hr-HR" smtClean="0"/>
              <a:t>15.3.2022.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FF2B7-BD39-4CA8-A5B5-511CBA403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9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E6A8AC-3055-4C1E-839E-4DD00BD4D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B38F4A-2CDD-4E9C-ABA6-21B8FEE3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7C5C20-E706-4D10-BD4D-78F32734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B43B-6BFB-4289-9437-ABD6FD36860C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9AF048-EA87-45F4-B6DB-19B69F24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EC5FC5-39FE-40DB-B676-3E2CC0D3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53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223A4-39DB-45E1-8C84-8FFA478E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1E0F314-2582-4644-BA65-1BF5A0709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8BA262-234C-4F4E-99D8-3456B978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E644-F007-4AEF-AA36-80729727EA85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214F5F-2A52-4907-B3D0-B47308BE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F07EE6-AB9A-41ED-8F45-8EBBEC7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24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69BF2E3-1575-4190-991E-2ECC8C482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5DEEF0-E0BE-4CF0-A8BB-F0B692B7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42FFCD-6051-4366-946D-EF77B0B0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5D7B-1C49-45F7-BD45-8484DB482404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7F55E8-2134-4832-96BF-9F286F2F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783E92-5ADC-478B-BE65-A5A11F25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01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030D3-E23D-4058-AB71-F42E2EF7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179343-D360-4E63-87EA-E9B0E5F5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042FC0-C425-4686-87CC-3D464DC1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5700-D9F5-4EE0-A5BE-63973E82744B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F02FF3-22D2-4136-87BB-FF4403D6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644CBE-9792-49DA-B89A-24839F47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3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B62FC-5E6B-4854-AA90-3DCC2D36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2E1366-F5E5-4D06-94D9-077551BDA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596A8F-4996-43B6-BBDA-B94AFCD8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0726-FC6F-4B37-B8D9-6921E84B314C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F31F26-6D3D-4FFF-BEBD-29B5B8AE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2AFDDE-FC83-4207-8AB2-E255524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27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756939-0F90-4BF7-BF05-26F32801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146BC-13FF-47DC-8D3E-1BB7CCCA4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5215647-D530-4F42-8303-8062F2FD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03050E-2746-4145-9D6E-1F569AD1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B79-D56E-4F59-9CBD-7D704E088268}" type="datetime1">
              <a:rPr lang="hr-HR" smtClean="0"/>
              <a:t>15.3.2022.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A54DA3-780D-4547-8AA4-A1A75C48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C9A6C4-A648-4C90-A436-B9B09CD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05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3DF7DA-EFCF-47E9-A2B3-0A97537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55AAA4-A110-4D74-B371-4C7016A6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A9D8D8-82BE-4A59-A2C0-B13AE1AB1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43F316-4715-423A-987D-EE443A11A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FA4492B-9EC1-4B43-8D25-D21E7334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E9FB07-F74A-48CC-AF33-C8B6D91B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7DBF-02C8-4A0F-9A05-F6674C07AC08}" type="datetime1">
              <a:rPr lang="hr-HR" smtClean="0"/>
              <a:t>15.3.2022.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44A5E91-BB74-4149-9A4A-085DFF58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1F2163C-8CE8-40B5-9BA8-2A300DF4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0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CCEF1-8891-4F51-B538-A1F2E06E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78BC268-BCA4-4643-86C8-AC0370F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C701-A886-4E31-8592-0923B2EE2D0D}" type="datetime1">
              <a:rPr lang="hr-HR" smtClean="0"/>
              <a:t>15.3.2022.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8398ABF-33D7-4E03-A020-3AEB2BC2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A7BFEA-EF38-47D8-AF1D-AE28EBDC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26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5FE0298-0895-46A7-8865-B45D663F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645-8AF8-4CA4-A961-5F22442990C1}" type="datetime1">
              <a:rPr lang="hr-HR" smtClean="0"/>
              <a:t>15.3.2022.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CE5CA0-A28D-47D7-BB42-0F7FB4B9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BB1CFC-6967-499B-8131-9002CA13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52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1889B-E14F-43CC-8869-4982F361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8FFCD1-AB65-4503-8179-4D3FF4BE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67AD2A-DF43-496E-BD1B-AC047FBF3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15CAFB-C7AE-46CB-8946-001D3C2D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5E40-2FF7-4C99-B72E-15692CF554CE}" type="datetime1">
              <a:rPr lang="hr-HR" smtClean="0"/>
              <a:t>15.3.2022.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25E39D-4C89-4100-B209-9B6B4FA0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B1E6320-32E7-4FD5-9F29-DB293801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75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EA31D-E08A-4B0D-A7D9-1BD9EE97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1C989AC-D09B-4F10-8E00-EF76AA0BF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89A26E-0EE9-4275-A62A-F19B0A602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022D4A-C500-44AB-B498-AA17BC0A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C67C-C466-4A6E-8C4C-DFB5F601B5C6}" type="datetime1">
              <a:rPr lang="hr-HR" smtClean="0"/>
              <a:t>15.3.2022.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67C176-90C4-4F8A-A025-0724B5BA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8B9918-8A15-4776-8C52-E32231CC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6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4666212-EFE1-44C7-A070-2392000F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314572-78E5-4CC9-AA7A-779DEE0FE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4DC344-3F6A-499A-9B21-6C362907C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E000-2C1E-4241-90C0-861DCBA3837D}" type="datetime1">
              <a:rPr lang="hr-HR" smtClean="0"/>
              <a:t>15.3.2022.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CC4404-D162-4E07-9E95-A93FC522E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51B453-3CF2-4AB6-8C7B-0FE73F608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7784-1BBA-40CE-BA45-63C332E537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9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213CA-DF28-4831-B4F4-575ECC0F4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4797287"/>
            <a:ext cx="11353799" cy="963406"/>
          </a:xfrm>
        </p:spPr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BILO JEDNOM U SNJEGOGRADU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E6A50B-5AD9-4675-862B-520727356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10" y="5976730"/>
            <a:ext cx="4293704" cy="59828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4. B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86DDA8-5A13-4C56-8D78-3F88F589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10" y="418815"/>
            <a:ext cx="11019180" cy="41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87" y="617589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FA4C566-AC69-400E-A6ED-7D6F88EE1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4"/>
          <a:stretch/>
        </p:blipFill>
        <p:spPr>
          <a:xfrm>
            <a:off x="7780283" y="790186"/>
            <a:ext cx="3779429" cy="4100651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10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1873CD9-E58B-4935-AFD6-1DCFEEE3B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1707" y="5065552"/>
            <a:ext cx="3876764" cy="55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Lena </a:t>
            </a:r>
            <a:r>
              <a:rPr lang="hr-HR" sz="2400" dirty="0" err="1"/>
              <a:t>Kmezić</a:t>
            </a:r>
            <a:r>
              <a:rPr lang="hr-HR" sz="2400" dirty="0"/>
              <a:t> </a:t>
            </a:r>
            <a:r>
              <a:rPr lang="hr-HR" sz="2400" dirty="0" err="1"/>
              <a:t>Janjušić</a:t>
            </a:r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F52A520-10FC-4E6E-B2DE-BC2584E8FF51}"/>
              </a:ext>
            </a:extLst>
          </p:cNvPr>
          <p:cNvSpPr txBox="1"/>
          <p:nvPr/>
        </p:nvSpPr>
        <p:spPr>
          <a:xfrm>
            <a:off x="632287" y="1062721"/>
            <a:ext cx="6712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Svakoga dana djeca </a:t>
            </a:r>
            <a:r>
              <a:rPr lang="hr-HR" sz="2200" dirty="0" err="1"/>
              <a:t>SnjegoGrada</a:t>
            </a:r>
            <a:r>
              <a:rPr lang="hr-HR" sz="2200" dirty="0"/>
              <a:t> odlaze u </a:t>
            </a:r>
            <a:r>
              <a:rPr lang="hr-HR" sz="2200" dirty="0" err="1"/>
              <a:t>SnjegoVrtić</a:t>
            </a:r>
            <a:r>
              <a:rPr lang="hr-HR" sz="2200" dirty="0"/>
              <a:t>. Svoj djeci iz </a:t>
            </a:r>
            <a:r>
              <a:rPr lang="hr-HR" sz="2200" dirty="0" err="1"/>
              <a:t>SnjegoGrada</a:t>
            </a:r>
            <a:r>
              <a:rPr lang="hr-HR" sz="2200" dirty="0"/>
              <a:t> je tamo jako zabavno. Ima puno igara, na igralištu ima svega što djeca vole. A igre su jako dobre i zabavne. </a:t>
            </a:r>
          </a:p>
          <a:p>
            <a:r>
              <a:rPr lang="hr-HR" sz="2200" dirty="0"/>
              <a:t>Djeca se svaki dan vraćaju kući sa smiješkom na licu i s bombonom u ruci. Mame i tate su jako zadovoljni kad vide kako su djeca toliko sretna u vrtiću. </a:t>
            </a:r>
          </a:p>
          <a:p>
            <a:r>
              <a:rPr lang="hr-HR" sz="2200" dirty="0"/>
              <a:t>Nakon nekoliko tjedana u </a:t>
            </a:r>
            <a:r>
              <a:rPr lang="hr-HR" sz="2200" dirty="0" err="1"/>
              <a:t>SnjegoVrtiću</a:t>
            </a:r>
            <a:r>
              <a:rPr lang="hr-HR" sz="2200" dirty="0"/>
              <a:t> se dogodilo nešto grozno. </a:t>
            </a:r>
            <a:r>
              <a:rPr lang="hr-HR" sz="2200" dirty="0" err="1"/>
              <a:t>Zloćko</a:t>
            </a:r>
            <a:r>
              <a:rPr lang="hr-HR" sz="2200" dirty="0"/>
              <a:t>, jedan od snjegovića, je pao s stolice ravno na lijevu ruku, ali na svu sreću nije je slomio. Od tada </a:t>
            </a:r>
            <a:r>
              <a:rPr lang="hr-HR" sz="2200" dirty="0" err="1"/>
              <a:t>Zloćko</a:t>
            </a:r>
            <a:r>
              <a:rPr lang="hr-HR" sz="2200" dirty="0"/>
              <a:t> više nije bio </a:t>
            </a:r>
            <a:r>
              <a:rPr lang="hr-HR" sz="2200" dirty="0" err="1"/>
              <a:t>Zloćko</a:t>
            </a:r>
            <a:r>
              <a:rPr lang="hr-HR" sz="2200" dirty="0"/>
              <a:t>. Popravio se jer nije htio da se to ponovi. </a:t>
            </a:r>
          </a:p>
          <a:p>
            <a:r>
              <a:rPr lang="hr-HR" sz="2200" dirty="0"/>
              <a:t>Svi su bili sretni jer je </a:t>
            </a:r>
            <a:r>
              <a:rPr lang="hr-HR" sz="2200" dirty="0" err="1"/>
              <a:t>Zloćko</a:t>
            </a:r>
            <a:r>
              <a:rPr lang="hr-HR" sz="2200" dirty="0"/>
              <a:t> postao dobar. </a:t>
            </a:r>
          </a:p>
          <a:p>
            <a:r>
              <a:rPr lang="hr-HR" sz="2200" dirty="0"/>
              <a:t>Teta ga je nagradila tortom i bombonima. Ali naravno, tortu i bombone dala je i drugima. </a:t>
            </a:r>
          </a:p>
        </p:txBody>
      </p:sp>
    </p:spTree>
    <p:extLst>
      <p:ext uri="{BB962C8B-B14F-4D97-AF65-F5344CB8AC3E}">
        <p14:creationId xmlns:p14="http://schemas.microsoft.com/office/powerpoint/2010/main" val="114941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530807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29024"/>
            <a:ext cx="5125278" cy="548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. 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11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CCF8FBC-C021-44C5-9740-8992538DE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0179" y="5377897"/>
            <a:ext cx="3352800" cy="592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Erna </a:t>
            </a:r>
            <a:r>
              <a:rPr lang="hr-HR" sz="2400" dirty="0" err="1"/>
              <a:t>Pjajčik</a:t>
            </a:r>
            <a:endParaRPr lang="hr-HR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99FA989-4710-4F27-914D-6AA9E4D2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2" y="1515541"/>
            <a:ext cx="3218534" cy="347645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C77E90D-2641-487F-BD2C-CBFC5A801A0A}"/>
              </a:ext>
            </a:extLst>
          </p:cNvPr>
          <p:cNvSpPr txBox="1"/>
          <p:nvPr/>
        </p:nvSpPr>
        <p:spPr>
          <a:xfrm>
            <a:off x="583096" y="949962"/>
            <a:ext cx="72494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Crvenki je stalno bilo dosadno. Prijateljica </a:t>
            </a:r>
            <a:r>
              <a:rPr lang="hr-HR" sz="2200" dirty="0" err="1"/>
              <a:t>Smješkica</a:t>
            </a:r>
            <a:r>
              <a:rPr lang="hr-HR" sz="2200" dirty="0"/>
              <a:t> joj je predložila da udomi psa. Crvenka se jako razveselila. Otišla je pogledati pse. Gledala je sve, a samo joj je jedan zapeo za oko. Šnaucer! Crvenki je taj pas bio sladak i smiješan. Imao je crno bijelu bradu i iste takve obrve. Bio je pravi nestaško, ali Crvenki se to svidjelo jer je i ona nestašna. </a:t>
            </a:r>
          </a:p>
          <a:p>
            <a:r>
              <a:rPr lang="hr-HR" sz="2200" dirty="0"/>
              <a:t>Dovede psa doma i misli kako će ga zvati. Roni! Roni se bojao usisavača, vode i glasnih zvukova. Samo se igrao. </a:t>
            </a:r>
          </a:p>
          <a:p>
            <a:r>
              <a:rPr lang="hr-HR" sz="2200" dirty="0"/>
              <a:t>I </a:t>
            </a:r>
            <a:r>
              <a:rPr lang="hr-HR" sz="2200" dirty="0" err="1"/>
              <a:t>Smješkica</a:t>
            </a:r>
            <a:r>
              <a:rPr lang="hr-HR" sz="2200" dirty="0"/>
              <a:t> ima psa, zlatnog </a:t>
            </a:r>
            <a:r>
              <a:rPr lang="hr-HR" sz="2200" dirty="0" err="1"/>
              <a:t>retrivera</a:t>
            </a:r>
            <a:r>
              <a:rPr lang="hr-HR" sz="2200" dirty="0"/>
              <a:t> Bena. Ben i Roni su skakali jedan po drugome, gurali se i lajali na sve. Crvenka pita </a:t>
            </a:r>
            <a:r>
              <a:rPr lang="hr-HR" sz="2200" dirty="0" err="1"/>
              <a:t>Smješkicu</a:t>
            </a:r>
            <a:r>
              <a:rPr lang="hr-HR" sz="2200" dirty="0"/>
              <a:t>: Hoćeš li do psećeg parka s nama? </a:t>
            </a:r>
            <a:r>
              <a:rPr lang="hr-HR" sz="2200" dirty="0" err="1"/>
              <a:t>Smješkica</a:t>
            </a:r>
            <a:r>
              <a:rPr lang="hr-HR" sz="2200" dirty="0"/>
              <a:t> se nasmije, pozove Bena i krenu. Ben i Roni su se super zabavljali. A onda kaos: Roni i Ben su pobjegli! Viče Crvenka, potrči </a:t>
            </a:r>
            <a:r>
              <a:rPr lang="hr-HR" sz="2200" dirty="0" err="1"/>
              <a:t>Smješkica</a:t>
            </a:r>
            <a:r>
              <a:rPr lang="hr-HR" sz="2200" dirty="0"/>
              <a:t> za njima. Uhvate pse i odu u kafić. Lajali su ispod stola. Crvenka i </a:t>
            </a:r>
            <a:r>
              <a:rPr lang="hr-HR" sz="2200" dirty="0" err="1"/>
              <a:t>Smješkica</a:t>
            </a:r>
            <a:r>
              <a:rPr lang="hr-HR" sz="2200" dirty="0"/>
              <a:t> su morale doma i tamo su se psi konačno smirili.       </a:t>
            </a:r>
          </a:p>
        </p:txBody>
      </p:sp>
    </p:spTree>
    <p:extLst>
      <p:ext uri="{BB962C8B-B14F-4D97-AF65-F5344CB8AC3E}">
        <p14:creationId xmlns:p14="http://schemas.microsoft.com/office/powerpoint/2010/main" val="37082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83" y="515124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557" y="1069600"/>
            <a:ext cx="6990784" cy="578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Bio je jedan pas po imenu Bela. Njegov vlasnik Leon volio ga je više od ičega na svijetu. Živjeli su u </a:t>
            </a:r>
            <a:r>
              <a:rPr lang="hr-HR" sz="2200" dirty="0" err="1"/>
              <a:t>SnjegoGradu</a:t>
            </a:r>
            <a:r>
              <a:rPr lang="hr-HR" sz="2200" dirty="0"/>
              <a:t>. Tamo je stalno padao snijeg. Ljudi su bili snjegovići. Razlikovali su se po boji očiju i kapici. Stanovnici su stalno jeli </a:t>
            </a:r>
            <a:r>
              <a:rPr lang="hr-HR" sz="2200" dirty="0" err="1"/>
              <a:t>hambije</a:t>
            </a:r>
            <a:r>
              <a:rPr lang="hr-HR" sz="2200" dirty="0"/>
              <a:t> i pili kolu, i neizbježnu toplu čokoladu. Alkohol je bio zabranjen jer bi stanovnici bili previše ludi i narušili red i mir. </a:t>
            </a:r>
          </a:p>
          <a:p>
            <a:pPr marL="0" indent="0">
              <a:buNone/>
            </a:pPr>
            <a:r>
              <a:rPr lang="hr-HR" sz="2200" dirty="0"/>
              <a:t>Bela i Leon  šetali su po glavnom </a:t>
            </a:r>
            <a:r>
              <a:rPr lang="hr-HR" sz="2200" dirty="0" err="1"/>
              <a:t>snjegotrgu</a:t>
            </a:r>
            <a:r>
              <a:rPr lang="hr-HR" sz="2200" dirty="0"/>
              <a:t> </a:t>
            </a:r>
            <a:r>
              <a:rPr lang="hr-HR" sz="2200" dirty="0" err="1"/>
              <a:t>SnjegoGrada</a:t>
            </a:r>
            <a:r>
              <a:rPr lang="hr-HR" sz="2200" dirty="0"/>
              <a:t>. Bela je bila zlatni </a:t>
            </a:r>
            <a:r>
              <a:rPr lang="hr-HR" sz="2200" dirty="0" err="1"/>
              <a:t>retriver</a:t>
            </a:r>
            <a:r>
              <a:rPr lang="hr-HR" sz="2200" dirty="0"/>
              <a:t> pa joj nije bilo toliko hladno. Leon je ipak nosio dvije </a:t>
            </a:r>
            <a:r>
              <a:rPr lang="hr-HR" sz="2200" dirty="0" err="1"/>
              <a:t>majce</a:t>
            </a:r>
            <a:r>
              <a:rPr lang="hr-HR" sz="2200" dirty="0"/>
              <a:t>. Leon je cijelim putem prigovarao jer je ima kod kuće BMW, a mora hodati do veterinara. </a:t>
            </a:r>
            <a:r>
              <a:rPr lang="hr-HR" sz="2200" dirty="0" err="1"/>
              <a:t>Snjegoveterinara</a:t>
            </a:r>
            <a:r>
              <a:rPr lang="hr-HR" sz="2200" dirty="0"/>
              <a:t> se Bela bojala ali Leon ju je hrabrio. Sve je prošlo dobro. </a:t>
            </a:r>
          </a:p>
          <a:p>
            <a:pPr marL="0" indent="0">
              <a:buNone/>
            </a:pPr>
            <a:r>
              <a:rPr lang="hr-HR" sz="2200" dirty="0"/>
              <a:t>Vani u </a:t>
            </a:r>
            <a:r>
              <a:rPr lang="hr-HR" sz="2200" dirty="0" err="1"/>
              <a:t>SnjegoGradu</a:t>
            </a:r>
            <a:r>
              <a:rPr lang="hr-HR" sz="2200" dirty="0"/>
              <a:t>  bilo je hladno, čak -5. </a:t>
            </a:r>
            <a:r>
              <a:rPr lang="hr-HR" sz="2200" dirty="0" err="1"/>
              <a:t>Snjegostanovnicima</a:t>
            </a:r>
            <a:r>
              <a:rPr lang="hr-HR" sz="2200" dirty="0"/>
              <a:t> je bilo vruće, a Leon se smrzavao. Svejedno je volio biti u </a:t>
            </a:r>
            <a:r>
              <a:rPr lang="hr-HR" sz="2200" dirty="0" err="1"/>
              <a:t>SnjegoGradu</a:t>
            </a:r>
            <a:r>
              <a:rPr lang="hr-HR" sz="2200" dirty="0"/>
              <a:t>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12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02DC70-9C8A-4E12-8800-8F0864FD4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1390" y="4904212"/>
            <a:ext cx="3958503" cy="63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Leon </a:t>
            </a:r>
            <a:r>
              <a:rPr lang="hr-HR" sz="2400" dirty="0" err="1"/>
              <a:t>Smolej</a:t>
            </a:r>
            <a:endParaRPr lang="hr-HR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98249B-CFBE-42B1-90D1-3F9AE365E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05" y="975076"/>
            <a:ext cx="3810595" cy="33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29" y="69670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37" y="715668"/>
            <a:ext cx="5523925" cy="542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2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1F907DF-4AF9-45B3-BAF7-B9D19ED7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5527" y="5351501"/>
            <a:ext cx="2906247" cy="5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Dino Devetak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0E8DB9-2928-495F-A6B2-A61FDA9C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17" y="1325884"/>
            <a:ext cx="4396498" cy="367323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70329" y="1196517"/>
            <a:ext cx="6265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Učenici u </a:t>
            </a:r>
            <a:r>
              <a:rPr lang="hr-HR" sz="2200" dirty="0" err="1"/>
              <a:t>SnjegoGradu</a:t>
            </a:r>
            <a:r>
              <a:rPr lang="hr-HR" sz="2200" dirty="0"/>
              <a:t>, snjegovići, došli su u Osnovnu školu </a:t>
            </a:r>
            <a:r>
              <a:rPr lang="hr-HR" sz="2200" dirty="0" err="1"/>
              <a:t>SnjegoGrad</a:t>
            </a:r>
            <a:r>
              <a:rPr lang="hr-HR" sz="2200" dirty="0"/>
              <a:t>. </a:t>
            </a:r>
          </a:p>
          <a:p>
            <a:r>
              <a:rPr lang="hr-HR" sz="2200" dirty="0"/>
              <a:t>Jednog snježnog petka imali su </a:t>
            </a:r>
            <a:r>
              <a:rPr lang="hr-HR" sz="2200" dirty="0" err="1"/>
              <a:t>snjegoinformatiku</a:t>
            </a:r>
            <a:r>
              <a:rPr lang="hr-HR" sz="2200" dirty="0"/>
              <a:t> s najboljom </a:t>
            </a:r>
            <a:r>
              <a:rPr lang="hr-HR" sz="2200" dirty="0" err="1"/>
              <a:t>snjegoučiteljicom</a:t>
            </a:r>
            <a:r>
              <a:rPr lang="hr-HR" sz="2200" dirty="0"/>
              <a:t> Sanjom. </a:t>
            </a:r>
          </a:p>
          <a:p>
            <a:r>
              <a:rPr lang="hr-HR" sz="2200" dirty="0"/>
              <a:t>Zadatak im je bio napisati slikovnicu. Jedino 4.b nije do kraja napisao slikovnicu. Oni su imali </a:t>
            </a:r>
            <a:r>
              <a:rPr lang="hr-HR" sz="2200" dirty="0" err="1"/>
              <a:t>snjegobolest</a:t>
            </a:r>
            <a:r>
              <a:rPr lang="hr-HR" sz="2200" dirty="0"/>
              <a:t>. </a:t>
            </a:r>
          </a:p>
          <a:p>
            <a:r>
              <a:rPr lang="hr-HR" sz="2200" dirty="0"/>
              <a:t>Kad su napokon došli u školu napravili su sve što je trebalo za slikovnicu. Tako je i učenik pod nazivom Dino </a:t>
            </a:r>
            <a:r>
              <a:rPr lang="hr-HR" sz="2200" dirty="0" err="1"/>
              <a:t>Snješković</a:t>
            </a:r>
            <a:r>
              <a:rPr lang="hr-HR" sz="2200" dirty="0"/>
              <a:t>. On je počeo pisati slikovnicu o školi. </a:t>
            </a:r>
          </a:p>
          <a:p>
            <a:r>
              <a:rPr lang="hr-HR" sz="2200" dirty="0"/>
              <a:t>2 sata kasnije dovršio je svoju </a:t>
            </a:r>
            <a:r>
              <a:rPr lang="hr-HR" sz="2200" dirty="0" err="1"/>
              <a:t>snjegoslikovnicu</a:t>
            </a:r>
            <a:r>
              <a:rPr lang="hr-HR" sz="2200" dirty="0"/>
              <a:t>. Dino </a:t>
            </a:r>
            <a:r>
              <a:rPr lang="hr-HR" sz="2200" dirty="0" err="1"/>
              <a:t>Snješković</a:t>
            </a:r>
            <a:r>
              <a:rPr lang="hr-HR" sz="2200" dirty="0"/>
              <a:t> je dobio 5 i učiteljica ga je pohvalila za najbolju priču u razredu. Svi su čitali svoje priče. </a:t>
            </a:r>
          </a:p>
        </p:txBody>
      </p:sp>
    </p:spTree>
    <p:extLst>
      <p:ext uri="{BB962C8B-B14F-4D97-AF65-F5344CB8AC3E}">
        <p14:creationId xmlns:p14="http://schemas.microsoft.com/office/powerpoint/2010/main" val="227943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4" y="40835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BFD4F9E-D621-45F7-A4DC-5B56B6547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26" y="1448140"/>
            <a:ext cx="3191614" cy="3268240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3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186BEDE-52E3-4105-A843-580636C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3321" y="5718867"/>
            <a:ext cx="3270479" cy="66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Marko Vidaković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5919404F-F99D-4953-935C-228FC73430EE}"/>
              </a:ext>
            </a:extLst>
          </p:cNvPr>
          <p:cNvSpPr/>
          <p:nvPr/>
        </p:nvSpPr>
        <p:spPr>
          <a:xfrm>
            <a:off x="454784" y="929307"/>
            <a:ext cx="7058937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Jednog dana prijatelji iz razreda veselo su se zabavljali i učiteljica je rekla da se mogu igrati vani. Vani je bilo 1 metar snijega. Jedva su se provukli van. Odjednom snijeg padne s krova na njih. Probudili su se u čudnom gradu. Svi su bili uplašeni i vidjeli su natpis da se nalaze u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SnjegoGradu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Svi su se pitali da li je ovo san ili java. Srećom, imali su 16 šalova s potpisom prijatelja: Ivan, Leon, Toma, Nikola, Andrej, Sara, Dino, Noa, Ena, Erna,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Filippa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Lena, Petar i Marko. Htjeli su naći put do kuće. Naišli su na snjegovića. Mislili su da je običan, ali imao je i ruke od snijega. Snjegović se počeo pomicati. Pitali su ga gdje živi. On nije znao što je Bregana, pa je cijelo društvo doveo do svoje kuće i pokazao im je. Jako su se začudili. Pitali su se u kakvom su to sad gradu. Oko njih bilo je sve više snjegovića. </a:t>
            </a:r>
          </a:p>
        </p:txBody>
      </p:sp>
    </p:spTree>
    <p:extLst>
      <p:ext uri="{BB962C8B-B14F-4D97-AF65-F5344CB8AC3E}">
        <p14:creationId xmlns:p14="http://schemas.microsoft.com/office/powerpoint/2010/main" val="176619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97" y="428938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BFD4F9E-D621-45F7-A4DC-5B56B6547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02" y="1395663"/>
            <a:ext cx="3412738" cy="2857499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4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186BEDE-52E3-4105-A843-580636C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4010" y="4973702"/>
            <a:ext cx="3270479" cy="66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Marko Vidaković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5919404F-F99D-4953-935C-228FC73430EE}"/>
              </a:ext>
            </a:extLst>
          </p:cNvPr>
          <p:cNvSpPr/>
          <p:nvPr/>
        </p:nvSpPr>
        <p:spPr>
          <a:xfrm>
            <a:off x="659997" y="918255"/>
            <a:ext cx="6763487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Nadali su se da će sve biti u redu. Snjegović im je dao hrane da ne budu gladni. Zagrijali su se kod njegove peći. Onda ih je odveo do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snjegonačelnice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Danice. Htjela ih je otjerati, ali Crvenka i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Plavko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zaljubili su se u Marka i Saru. Svi su se prestrašili, ali su izdržali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Daničino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ispitivanje. Ostali su tamo 3 dana dok roditelji, koje je isto zatrpao snijeg, nisu došli po njih. Kad su morali ići svojim kućama svi prijatelji su plakali. Roditelji su ih dugo tražili.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Leonov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tata uzeo je kompas i rekao da će ih tražiti u svim smjerovima. Bojali su se da će se smrznuti kad su cijelo vrijeme vani. Trebali su se negdje skloniti jer je svaki dan padao veliki snijeg. Kad je i roditeljima snijeg s krova pao na glavu, odjednom su se našli u istom gradu,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SnjegoGradu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Našli su svoju djecu, i svi su bili sretni. </a:t>
            </a:r>
          </a:p>
        </p:txBody>
      </p:sp>
    </p:spTree>
    <p:extLst>
      <p:ext uri="{BB962C8B-B14F-4D97-AF65-F5344CB8AC3E}">
        <p14:creationId xmlns:p14="http://schemas.microsoft.com/office/powerpoint/2010/main" val="92081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90" y="387459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9113" y="6078854"/>
            <a:ext cx="2743200" cy="541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Ivan </a:t>
            </a:r>
            <a:r>
              <a:rPr lang="hr-HR" sz="2400" dirty="0" err="1"/>
              <a:t>Ažić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5</a:t>
            </a:fld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84119"/>
            <a:ext cx="4349415" cy="204019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96837"/>
            <a:ext cx="4349416" cy="283697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27384" y="933983"/>
            <a:ext cx="6486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SnjegoGrad</a:t>
            </a:r>
            <a:r>
              <a:rPr lang="hr-HR" sz="2200" dirty="0"/>
              <a:t> je prekrasan u ovo doba godine. U tijeku je natjecanje za najljepšu kuću. Danica je išla od kuće do kuće i ocjenjivala svaku. Boljele su je noge jer je dugo hodala. Bila je ljuta jer nije vidjela niti jednu lijepu kuću. </a:t>
            </a:r>
          </a:p>
          <a:p>
            <a:r>
              <a:rPr lang="hr-HR" sz="2200" dirty="0"/>
              <a:t>I onda je napokon našla jednu prekrasnu. U njoj nije bilo vlasnika. Ni susjedi nisu znali gdje su vlasnici, pa ih je trebalo potražiti. Susjed je Danici dao broj telefona. Vlasnik se na poziv javio i rekao da ima radove na </a:t>
            </a:r>
            <a:r>
              <a:rPr lang="hr-HR" sz="2200" dirty="0" err="1"/>
              <a:t>snjegobrdu</a:t>
            </a:r>
            <a:r>
              <a:rPr lang="hr-HR" sz="2200" dirty="0"/>
              <a:t>. Danica je pozvala vlasnika u grad i obećala mu lijepo iznenađenje. Dogovorili su da će vlasnik doći sutra. Tako je i bilo. Vlasnik, </a:t>
            </a:r>
            <a:r>
              <a:rPr lang="hr-HR" sz="2200" dirty="0" err="1"/>
              <a:t>SnjegoMarijo</a:t>
            </a:r>
            <a:r>
              <a:rPr lang="hr-HR" sz="2200" dirty="0"/>
              <a:t>, dobio je nagradu za najljepšu kuću u </a:t>
            </a:r>
            <a:r>
              <a:rPr lang="hr-HR" sz="2200" dirty="0" err="1"/>
              <a:t>SnjegoGradu</a:t>
            </a:r>
            <a:r>
              <a:rPr lang="hr-HR" sz="2200" dirty="0"/>
              <a:t>. Bio je jako sretan. Rekao je gradonačelnici da je njegov dom i njen kad god želi doći. </a:t>
            </a:r>
          </a:p>
        </p:txBody>
      </p:sp>
    </p:spTree>
    <p:extLst>
      <p:ext uri="{BB962C8B-B14F-4D97-AF65-F5344CB8AC3E}">
        <p14:creationId xmlns:p14="http://schemas.microsoft.com/office/powerpoint/2010/main" val="91289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71" y="466029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B4A5935-3D50-4EE1-BE63-751AF76374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18406" r="25954" b="15579"/>
          <a:stretch/>
        </p:blipFill>
        <p:spPr>
          <a:xfrm rot="5400000">
            <a:off x="8587119" y="283679"/>
            <a:ext cx="2123576" cy="2436985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6</a:t>
            </a:fld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7835D0D-E807-4DF1-B4DD-B772008192F3}"/>
              </a:ext>
            </a:extLst>
          </p:cNvPr>
          <p:cNvSpPr txBox="1"/>
          <p:nvPr/>
        </p:nvSpPr>
        <p:spPr>
          <a:xfrm>
            <a:off x="8327001" y="6045314"/>
            <a:ext cx="211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Lucija </a:t>
            </a:r>
            <a:r>
              <a:rPr lang="hr-HR" sz="2400" dirty="0" err="1"/>
              <a:t>Celizić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836471" y="890369"/>
            <a:ext cx="6270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Sutra je Danici rođendan, reče Rozi </a:t>
            </a:r>
            <a:r>
              <a:rPr lang="hr-HR" sz="2200" dirty="0" err="1"/>
              <a:t>Coflek</a:t>
            </a:r>
            <a:r>
              <a:rPr lang="hr-HR" sz="2200" dirty="0"/>
              <a:t> prijatelju Plavom </a:t>
            </a:r>
            <a:r>
              <a:rPr lang="hr-HR" sz="2200" dirty="0" err="1"/>
              <a:t>Cofleku</a:t>
            </a:r>
            <a:r>
              <a:rPr lang="hr-HR" sz="2200" dirty="0"/>
              <a:t>. Moramo napraviti zabavu. Svima trebamo reći. Napravimo pozivnice, uzvikne Rozi </a:t>
            </a:r>
            <a:r>
              <a:rPr lang="hr-HR" sz="2200" dirty="0" err="1"/>
              <a:t>Coflek</a:t>
            </a:r>
            <a:r>
              <a:rPr lang="hr-HR" sz="2200" dirty="0"/>
              <a:t>. Odlična ideja. I tako su krenule pripreme. </a:t>
            </a:r>
            <a:r>
              <a:rPr lang="hr-HR" sz="2200" dirty="0" err="1"/>
              <a:t>Snjegopekar</a:t>
            </a:r>
            <a:r>
              <a:rPr lang="hr-HR" sz="2200" dirty="0"/>
              <a:t> je napravio tortu od sladoleda od jagode. </a:t>
            </a:r>
            <a:r>
              <a:rPr lang="hr-HR" sz="2200" dirty="0" err="1"/>
              <a:t>Snjegovrtlar</a:t>
            </a:r>
            <a:r>
              <a:rPr lang="hr-HR" sz="2200" dirty="0"/>
              <a:t> je složio najveći buket sa </a:t>
            </a:r>
            <a:r>
              <a:rPr lang="hr-HR" sz="2200" dirty="0" err="1"/>
              <a:t>snjegoružicama</a:t>
            </a:r>
            <a:r>
              <a:rPr lang="hr-HR" sz="2200" dirty="0"/>
              <a:t> ljubičaste boje. </a:t>
            </a:r>
          </a:p>
          <a:p>
            <a:r>
              <a:rPr lang="hr-HR" sz="2200" dirty="0"/>
              <a:t>Ostali stanovnici uredili su vrt i okućnicu i postavili balone i ukrase. Večer pred rođendan svi stanovnici su se okupili na trgu s tortom i poklonima. Crvenka i </a:t>
            </a:r>
            <a:r>
              <a:rPr lang="hr-HR" sz="2200" dirty="0" err="1"/>
              <a:t>Plavko</a:t>
            </a:r>
            <a:r>
              <a:rPr lang="hr-HR" sz="2200" dirty="0"/>
              <a:t> doveli su Danicu na trg i prekrili joj oči. Kad je vidjela kakvo su iznenađenje priredili prijatelji, odlučila je sa svima podijeliti sladoled i kolače. Njam, njam! Svi su se jako zabavljali. </a:t>
            </a:r>
          </a:p>
          <a:p>
            <a:r>
              <a:rPr lang="hr-HR" sz="2200" dirty="0" err="1"/>
              <a:t>Snjegonačelnica</a:t>
            </a:r>
            <a:r>
              <a:rPr lang="hr-HR" sz="2200" dirty="0"/>
              <a:t> je bila oduševljena snjegovićima jer su se sjetili njezinog rođendana.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2634917"/>
            <a:ext cx="4264906" cy="34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1" y="312010"/>
            <a:ext cx="10058400" cy="371796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153" y="886377"/>
            <a:ext cx="6350495" cy="5652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1943. godine, u </a:t>
            </a:r>
            <a:r>
              <a:rPr lang="hr-HR" sz="2200" dirty="0" err="1"/>
              <a:t>SnjegoSelu</a:t>
            </a:r>
            <a:r>
              <a:rPr lang="hr-HR" sz="2200" dirty="0"/>
              <a:t> je živjela obitelj </a:t>
            </a:r>
            <a:r>
              <a:rPr lang="hr-HR" sz="2200" dirty="0" err="1"/>
              <a:t>Snjegić</a:t>
            </a:r>
            <a:r>
              <a:rPr lang="hr-HR" sz="2200" dirty="0"/>
              <a:t>. Jednog dana ostali su bez snijega. Obitelj </a:t>
            </a:r>
            <a:r>
              <a:rPr lang="hr-HR" sz="2200" dirty="0" err="1"/>
              <a:t>Snjegić</a:t>
            </a:r>
            <a:r>
              <a:rPr lang="hr-HR" sz="2200" dirty="0"/>
              <a:t> bila je tužna. Dan kasnije na televizoru su vidjeli da više u </a:t>
            </a:r>
            <a:r>
              <a:rPr lang="hr-HR" sz="2200" dirty="0" err="1"/>
              <a:t>SnjegoSelu</a:t>
            </a:r>
            <a:r>
              <a:rPr lang="hr-HR" sz="2200" dirty="0"/>
              <a:t> neće ni biti snijega. Onda su se uplašili i otišli u </a:t>
            </a:r>
            <a:r>
              <a:rPr lang="hr-HR" sz="2200" dirty="0" err="1"/>
              <a:t>SnjegoGrad</a:t>
            </a:r>
            <a:r>
              <a:rPr lang="hr-HR" sz="2200" dirty="0"/>
              <a:t> kod bake i djeda. Tu su živjeli godinu dana. </a:t>
            </a:r>
          </a:p>
          <a:p>
            <a:pPr marL="0" indent="0">
              <a:buNone/>
            </a:pPr>
            <a:r>
              <a:rPr lang="hr-HR" sz="2200" dirty="0"/>
              <a:t>Ali, falilo im je njihovo </a:t>
            </a:r>
            <a:r>
              <a:rPr lang="hr-HR" sz="2200" dirty="0" err="1"/>
              <a:t>SnjegoSelo</a:t>
            </a:r>
            <a:r>
              <a:rPr lang="hr-HR" sz="2200" dirty="0"/>
              <a:t>. U </a:t>
            </a:r>
            <a:r>
              <a:rPr lang="hr-HR" sz="2200" dirty="0" err="1"/>
              <a:t>SnjegoSelu</a:t>
            </a:r>
            <a:r>
              <a:rPr lang="hr-HR" sz="2200" dirty="0"/>
              <a:t> imali su koke, patke, jezero, štalu s kravicama i malim telićima. Mama </a:t>
            </a:r>
            <a:r>
              <a:rPr lang="hr-HR" sz="2200" dirty="0" err="1"/>
              <a:t>Snjegić</a:t>
            </a:r>
            <a:r>
              <a:rPr lang="hr-HR" sz="2200" dirty="0"/>
              <a:t> za cijeli </a:t>
            </a:r>
            <a:r>
              <a:rPr lang="hr-HR" sz="2200" dirty="0" err="1"/>
              <a:t>SnjegoGrad</a:t>
            </a:r>
            <a:r>
              <a:rPr lang="hr-HR" sz="2200" dirty="0"/>
              <a:t> radila je sir i vrhnje, i prodavala mlijeko. </a:t>
            </a:r>
          </a:p>
          <a:p>
            <a:pPr marL="0" indent="0">
              <a:buNone/>
            </a:pPr>
            <a:r>
              <a:rPr lang="hr-HR" sz="2200" dirty="0"/>
              <a:t>Tata </a:t>
            </a:r>
            <a:r>
              <a:rPr lang="hr-HR" sz="2200" dirty="0" err="1"/>
              <a:t>Snjegić</a:t>
            </a:r>
            <a:r>
              <a:rPr lang="hr-HR" sz="2200" dirty="0"/>
              <a:t> radio je u policiji i bio je </a:t>
            </a:r>
            <a:r>
              <a:rPr lang="hr-HR" sz="2200" dirty="0" err="1"/>
              <a:t>snjegopolicajac</a:t>
            </a:r>
            <a:r>
              <a:rPr lang="hr-HR" sz="2200" dirty="0"/>
              <a:t>. Hvatao je lopove i pazio da sve bude po zakonu. </a:t>
            </a:r>
          </a:p>
          <a:p>
            <a:pPr marL="0" indent="0">
              <a:buNone/>
            </a:pPr>
            <a:r>
              <a:rPr lang="hr-HR" sz="2200" dirty="0"/>
              <a:t>Mali </a:t>
            </a:r>
            <a:r>
              <a:rPr lang="hr-HR" sz="2200" dirty="0" err="1"/>
              <a:t>Snjegić</a:t>
            </a:r>
            <a:r>
              <a:rPr lang="hr-HR" sz="2200" dirty="0"/>
              <a:t> našao je najboljeg prijatelja i to je bio </a:t>
            </a:r>
            <a:r>
              <a:rPr lang="hr-HR" sz="2200" dirty="0" err="1"/>
              <a:t>SnjegoFran</a:t>
            </a:r>
            <a:r>
              <a:rPr lang="hr-HR" sz="2200" dirty="0"/>
              <a:t>. Igrali su nogomet u </a:t>
            </a:r>
            <a:r>
              <a:rPr lang="hr-HR" sz="2200" dirty="0" err="1"/>
              <a:t>snjegonogometnom</a:t>
            </a:r>
            <a:r>
              <a:rPr lang="hr-HR" sz="2200" dirty="0"/>
              <a:t> klubu </a:t>
            </a:r>
            <a:r>
              <a:rPr lang="hr-HR" sz="2200" dirty="0" err="1"/>
              <a:t>Snjegići</a:t>
            </a:r>
            <a:r>
              <a:rPr lang="hr-HR" sz="2200" dirty="0"/>
              <a:t>. Vozili su </a:t>
            </a:r>
            <a:r>
              <a:rPr lang="hr-HR" sz="2200" dirty="0" err="1"/>
              <a:t>snjegobicikle</a:t>
            </a:r>
            <a:r>
              <a:rPr lang="hr-HR" sz="2200" dirty="0"/>
              <a:t> i često išli u </a:t>
            </a:r>
            <a:r>
              <a:rPr lang="hr-HR" sz="2200" dirty="0" err="1"/>
              <a:t>snjegošumu</a:t>
            </a:r>
            <a:r>
              <a:rPr lang="hr-HR" dirty="0"/>
              <a:t>. </a:t>
            </a:r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7</a:t>
            </a:fld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2A7EE88-20D8-4455-9CD1-B6000368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3276" y="5729889"/>
            <a:ext cx="3621157" cy="58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Nikola Dekanić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0" b="31296"/>
          <a:stretch/>
        </p:blipFill>
        <p:spPr>
          <a:xfrm>
            <a:off x="7381373" y="1203160"/>
            <a:ext cx="3855859" cy="37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4" y="465155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50" y="902904"/>
            <a:ext cx="5222329" cy="3951838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8</a:t>
            </a:fld>
            <a:endParaRPr lang="hr-HR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768ADAF2-D29E-4FEA-84E1-5C6FA183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8704" y="5273707"/>
            <a:ext cx="2743200" cy="534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Andrej </a:t>
            </a:r>
            <a:r>
              <a:rPr lang="hr-HR" sz="2400" dirty="0" err="1"/>
              <a:t>Gvozdanović</a:t>
            </a:r>
            <a:r>
              <a:rPr lang="hr-HR" sz="2400" dirty="0"/>
              <a:t>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33504" y="902904"/>
            <a:ext cx="58289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Između dvije planine postojao je grad pun snjegovića koji se zvao </a:t>
            </a:r>
            <a:r>
              <a:rPr lang="hr-HR" sz="2200" dirty="0" err="1"/>
              <a:t>SnjegoGrad</a:t>
            </a:r>
            <a:r>
              <a:rPr lang="hr-HR" sz="2200" dirty="0"/>
              <a:t>. Tu je živio glavni snjegović </a:t>
            </a:r>
            <a:r>
              <a:rPr lang="hr-HR" sz="2200" dirty="0" err="1"/>
              <a:t>SnjegoMirko</a:t>
            </a:r>
            <a:r>
              <a:rPr lang="hr-HR" sz="2200" dirty="0"/>
              <a:t>. Sve je moralo biti po njegovom. Jako je volio sport, a najdraže mu je bilo skijanje. </a:t>
            </a:r>
          </a:p>
          <a:p>
            <a:r>
              <a:rPr lang="hr-HR" sz="2200" dirty="0"/>
              <a:t>Svi su probali skijati, ali nije im išlo. </a:t>
            </a:r>
            <a:r>
              <a:rPr lang="hr-HR" sz="2200" dirty="0" err="1"/>
              <a:t>SnjegoMirko</a:t>
            </a:r>
            <a:r>
              <a:rPr lang="hr-HR" sz="2200" dirty="0"/>
              <a:t> im se rugao jer su neznalice. Rekao je da su lijeni i znaju samo ležati i odmarati. Snjegovići su skijali i otišli doma umorni i slomljeni.</a:t>
            </a:r>
          </a:p>
          <a:p>
            <a:r>
              <a:rPr lang="hr-HR" sz="2200" dirty="0"/>
              <a:t>Nakon toga glavni snjegović se osjećao tužno. Sam se morao sanjkati. Ispričao se cijelom </a:t>
            </a:r>
            <a:r>
              <a:rPr lang="hr-HR" sz="2200" dirty="0" err="1"/>
              <a:t>SnjegoGradu</a:t>
            </a:r>
            <a:r>
              <a:rPr lang="hr-HR" sz="2200" dirty="0"/>
              <a:t> i pitao ih što oni zapravo žele raditi. Želimo se igrati, odgovorili su. I skijati, ali onda kad mi to želimo, a ne kad moramo. </a:t>
            </a:r>
          </a:p>
          <a:p>
            <a:r>
              <a:rPr lang="hr-HR" sz="2200" dirty="0"/>
              <a:t>Na kraju su dobro naučili skijati i bili su čak i bolji od glavnog snjegovića Mirka. </a:t>
            </a:r>
          </a:p>
        </p:txBody>
      </p:sp>
    </p:spTree>
    <p:extLst>
      <p:ext uri="{BB962C8B-B14F-4D97-AF65-F5344CB8AC3E}">
        <p14:creationId xmlns:p14="http://schemas.microsoft.com/office/powerpoint/2010/main" val="389425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19757-B3D2-4A78-B87F-AD7FAAB7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69" y="411381"/>
            <a:ext cx="10058400" cy="322997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7030A0"/>
                </a:solidFill>
              </a:rPr>
              <a:t>Bilo jednom u </a:t>
            </a:r>
            <a:r>
              <a:rPr lang="hr-HR" sz="2800" b="1" dirty="0" err="1">
                <a:solidFill>
                  <a:srgbClr val="7030A0"/>
                </a:solidFill>
              </a:rPr>
              <a:t>SnjegoGradu</a:t>
            </a:r>
            <a:endParaRPr lang="hr-HR" sz="2800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4F3-4695-433A-ADD7-2C4462DD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169" y="909513"/>
            <a:ext cx="6734826" cy="58119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Jutros kad se </a:t>
            </a:r>
            <a:r>
              <a:rPr lang="hr-HR" dirty="0" err="1"/>
              <a:t>SnjegoGrad</a:t>
            </a:r>
            <a:r>
              <a:rPr lang="hr-HR" dirty="0"/>
              <a:t> probudio svi su išli u kafić piti čaj, kavu i kakao. Dok su oni uživali pas je zalutao u njihov grad. Svi su se zabrinuli. I pas je bio jako tužan jer je izgubio vlasnicu.</a:t>
            </a:r>
          </a:p>
          <a:p>
            <a:pPr marL="0" indent="0">
              <a:buNone/>
            </a:pPr>
            <a:r>
              <a:rPr lang="hr-HR" dirty="0"/>
              <a:t>Primili su ga u svoj grad, a pas je bio jako sretan. Zločesta vlasnica je došla tražiti ga. Snjegovići su ga voljeli i nisu ga htjeli vratiti škrtoj i zločestoj vlasnici. Imali su plan kako da je maknu iz grada. Namamili su je. Napravili su jako ljuti i odvratni kolač. </a:t>
            </a:r>
          </a:p>
          <a:p>
            <a:pPr marL="0" indent="0">
              <a:buNone/>
            </a:pPr>
            <a:r>
              <a:rPr lang="hr-HR" dirty="0"/>
              <a:t>Novi vlasnici psa postali su </a:t>
            </a:r>
            <a:r>
              <a:rPr lang="hr-HR" dirty="0" err="1"/>
              <a:t>snjegodečko</a:t>
            </a:r>
            <a:r>
              <a:rPr lang="hr-HR" dirty="0"/>
              <a:t> i </a:t>
            </a:r>
            <a:r>
              <a:rPr lang="hr-HR" dirty="0" err="1"/>
              <a:t>snjegocura</a:t>
            </a:r>
            <a:r>
              <a:rPr lang="hr-HR" dirty="0"/>
              <a:t>. Nakon par sati došla je Danica i nije baš bila sretna. Ali je ipak prihvatila psa.</a:t>
            </a:r>
          </a:p>
          <a:p>
            <a:pPr marL="0" indent="0">
              <a:buNone/>
            </a:pPr>
            <a:r>
              <a:rPr lang="hr-HR" dirty="0"/>
              <a:t>Pas je volio skijati, sanjkati, piti, jesti. Dali su mu ime Žuti. Bio je sretan i sladak. </a:t>
            </a:r>
          </a:p>
          <a:p>
            <a:pPr marL="0" indent="0">
              <a:buNone/>
            </a:pPr>
            <a:r>
              <a:rPr lang="hr-HR" dirty="0"/>
              <a:t>Jednoga dana u grad je došao veliki div i cijeli grad je upropastio, ali pas i grad uspjeli su se s njim suočiti.  Došli su heroji i spasili ih. Heroji su se zvali Žena Vatra, Dečko Vatra </a:t>
            </a:r>
            <a:r>
              <a:rPr lang="hr-HR" dirty="0" err="1"/>
              <a:t>Hulk</a:t>
            </a:r>
            <a:r>
              <a:rPr lang="hr-HR" dirty="0"/>
              <a:t> i Cura Dobra. Pas je bio jako sretan. </a:t>
            </a:r>
          </a:p>
          <a:p>
            <a:pPr marL="0" indent="0">
              <a:buNone/>
            </a:pPr>
            <a:r>
              <a:rPr lang="hr-HR" dirty="0"/>
              <a:t>Sljedeći dan su preuredili cijeli grad. I cijeli grad je na kraju bio jako sretan.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7784-1BBA-40CE-BA45-63C332E537D3}" type="slidenum">
              <a:rPr lang="hr-HR" smtClean="0"/>
              <a:t>9</a:t>
            </a:fld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099E4ED1-9262-492B-965A-FA179AFE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7062" y="5317957"/>
            <a:ext cx="3369365" cy="365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Sara </a:t>
            </a:r>
            <a:r>
              <a:rPr lang="hr-HR" sz="2400" dirty="0" err="1"/>
              <a:t>Ivkovčić</a:t>
            </a:r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019E68C-18EC-4AB7-B8F6-C357F1A89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4742" y="1367518"/>
            <a:ext cx="3945626" cy="34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1872</Words>
  <Application>Microsoft Office PowerPoint</Application>
  <PresentationFormat>Široki zaslon</PresentationFormat>
  <Paragraphs>74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sustava Office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  <vt:lpstr>Bilo jednom u SnjegoGradu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ŠILJO U ČAROBNOM GRADU</dc:title>
  <dc:creator>Sanja Barbarić</dc:creator>
  <cp:lastModifiedBy>informatika00</cp:lastModifiedBy>
  <cp:revision>119</cp:revision>
  <cp:lastPrinted>2022-01-17T08:23:29Z</cp:lastPrinted>
  <dcterms:created xsi:type="dcterms:W3CDTF">2022-01-12T15:54:13Z</dcterms:created>
  <dcterms:modified xsi:type="dcterms:W3CDTF">2022-03-15T09:17:05Z</dcterms:modified>
</cp:coreProperties>
</file>