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7" r:id="rId1"/>
  </p:sldMasterIdLst>
  <p:notesMasterIdLst>
    <p:notesMasterId r:id="rId16"/>
  </p:notesMasterIdLst>
  <p:sldIdLst>
    <p:sldId id="256" r:id="rId2"/>
    <p:sldId id="269" r:id="rId3"/>
    <p:sldId id="257" r:id="rId4"/>
    <p:sldId id="258" r:id="rId5"/>
    <p:sldId id="259" r:id="rId6"/>
    <p:sldId id="260" r:id="rId7"/>
    <p:sldId id="264" r:id="rId8"/>
    <p:sldId id="261" r:id="rId9"/>
    <p:sldId id="262" r:id="rId10"/>
    <p:sldId id="263" r:id="rId11"/>
    <p:sldId id="265" r:id="rId12"/>
    <p:sldId id="266" r:id="rId13"/>
    <p:sldId id="268" r:id="rId14"/>
    <p:sldId id="270" r:id="rId15"/>
  </p:sldIdLst>
  <p:sldSz cx="12192000" cy="6858000"/>
  <p:notesSz cx="6792913" cy="992505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27" d="100"/>
          <a:sy n="127" d="100"/>
        </p:scale>
        <p:origin x="298"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zaglavlja 1"/>
          <p:cNvSpPr>
            <a:spLocks noGrp="1"/>
          </p:cNvSpPr>
          <p:nvPr>
            <p:ph type="hdr" sz="quarter"/>
          </p:nvPr>
        </p:nvSpPr>
        <p:spPr>
          <a:xfrm>
            <a:off x="0" y="0"/>
            <a:ext cx="2943225" cy="496888"/>
          </a:xfrm>
          <a:prstGeom prst="rect">
            <a:avLst/>
          </a:prstGeom>
        </p:spPr>
        <p:txBody>
          <a:bodyPr vert="horz" lIns="91440" tIns="45720" rIns="91440" bIns="45720" rtlCol="0"/>
          <a:lstStyle>
            <a:lvl1pPr algn="l">
              <a:defRPr sz="1200"/>
            </a:lvl1pPr>
          </a:lstStyle>
          <a:p>
            <a:endParaRPr lang="hr-HR"/>
          </a:p>
        </p:txBody>
      </p:sp>
      <p:sp>
        <p:nvSpPr>
          <p:cNvPr id="3" name="Rezervirano mjesto datuma 2"/>
          <p:cNvSpPr>
            <a:spLocks noGrp="1"/>
          </p:cNvSpPr>
          <p:nvPr>
            <p:ph type="dt" idx="1"/>
          </p:nvPr>
        </p:nvSpPr>
        <p:spPr>
          <a:xfrm>
            <a:off x="3848100" y="0"/>
            <a:ext cx="2943225" cy="496888"/>
          </a:xfrm>
          <a:prstGeom prst="rect">
            <a:avLst/>
          </a:prstGeom>
        </p:spPr>
        <p:txBody>
          <a:bodyPr vert="horz" lIns="91440" tIns="45720" rIns="91440" bIns="45720" rtlCol="0"/>
          <a:lstStyle>
            <a:lvl1pPr algn="r">
              <a:defRPr sz="1200"/>
            </a:lvl1pPr>
          </a:lstStyle>
          <a:p>
            <a:fld id="{EB179250-848F-4984-A4C7-F40E97C6E920}" type="datetimeFigureOut">
              <a:rPr lang="hr-HR" smtClean="0"/>
              <a:t>15.3.2022.</a:t>
            </a:fld>
            <a:endParaRPr lang="hr-HR"/>
          </a:p>
        </p:txBody>
      </p:sp>
      <p:sp>
        <p:nvSpPr>
          <p:cNvPr id="4" name="Rezervirano mjesto slike slajda 3"/>
          <p:cNvSpPr>
            <a:spLocks noGrp="1" noRot="1" noChangeAspect="1"/>
          </p:cNvSpPr>
          <p:nvPr>
            <p:ph type="sldImg" idx="2"/>
          </p:nvPr>
        </p:nvSpPr>
        <p:spPr>
          <a:xfrm>
            <a:off x="419100" y="1241425"/>
            <a:ext cx="5954713" cy="3349625"/>
          </a:xfrm>
          <a:prstGeom prst="rect">
            <a:avLst/>
          </a:prstGeom>
          <a:noFill/>
          <a:ln w="12700">
            <a:solidFill>
              <a:prstClr val="black"/>
            </a:solidFill>
          </a:ln>
        </p:spPr>
        <p:txBody>
          <a:bodyPr vert="horz" lIns="91440" tIns="45720" rIns="91440" bIns="45720" rtlCol="0" anchor="ctr"/>
          <a:lstStyle/>
          <a:p>
            <a:endParaRPr lang="hr-HR"/>
          </a:p>
        </p:txBody>
      </p:sp>
      <p:sp>
        <p:nvSpPr>
          <p:cNvPr id="5" name="Rezervirano mjesto bilježaka 4"/>
          <p:cNvSpPr>
            <a:spLocks noGrp="1"/>
          </p:cNvSpPr>
          <p:nvPr>
            <p:ph type="body" sz="quarter" idx="3"/>
          </p:nvPr>
        </p:nvSpPr>
        <p:spPr>
          <a:xfrm>
            <a:off x="679450" y="4776788"/>
            <a:ext cx="5434013" cy="3908425"/>
          </a:xfrm>
          <a:prstGeom prst="rect">
            <a:avLst/>
          </a:prstGeom>
        </p:spPr>
        <p:txBody>
          <a:bodyPr vert="horz" lIns="91440" tIns="45720" rIns="91440" bIns="45720" rtlCol="0"/>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6" name="Rezervirano mjesto podnožja 5"/>
          <p:cNvSpPr>
            <a:spLocks noGrp="1"/>
          </p:cNvSpPr>
          <p:nvPr>
            <p:ph type="ftr" sz="quarter" idx="4"/>
          </p:nvPr>
        </p:nvSpPr>
        <p:spPr>
          <a:xfrm>
            <a:off x="0" y="9428163"/>
            <a:ext cx="2943225" cy="496887"/>
          </a:xfrm>
          <a:prstGeom prst="rect">
            <a:avLst/>
          </a:prstGeom>
        </p:spPr>
        <p:txBody>
          <a:bodyPr vert="horz" lIns="91440" tIns="45720" rIns="91440" bIns="45720" rtlCol="0" anchor="b"/>
          <a:lstStyle>
            <a:lvl1pPr algn="l">
              <a:defRPr sz="1200"/>
            </a:lvl1pPr>
          </a:lstStyle>
          <a:p>
            <a:endParaRPr lang="hr-HR"/>
          </a:p>
        </p:txBody>
      </p:sp>
      <p:sp>
        <p:nvSpPr>
          <p:cNvPr id="7" name="Rezervirano mjesto broja slajda 6"/>
          <p:cNvSpPr>
            <a:spLocks noGrp="1"/>
          </p:cNvSpPr>
          <p:nvPr>
            <p:ph type="sldNum" sz="quarter" idx="5"/>
          </p:nvPr>
        </p:nvSpPr>
        <p:spPr>
          <a:xfrm>
            <a:off x="3848100" y="9428163"/>
            <a:ext cx="2943225" cy="496887"/>
          </a:xfrm>
          <a:prstGeom prst="rect">
            <a:avLst/>
          </a:prstGeom>
        </p:spPr>
        <p:txBody>
          <a:bodyPr vert="horz" lIns="91440" tIns="45720" rIns="91440" bIns="45720" rtlCol="0" anchor="b"/>
          <a:lstStyle>
            <a:lvl1pPr algn="r">
              <a:defRPr sz="1200"/>
            </a:lvl1pPr>
          </a:lstStyle>
          <a:p>
            <a:fld id="{C27FF2B7-BD39-4CA8-A5B5-511CBA403FDA}" type="slidenum">
              <a:rPr lang="hr-HR" smtClean="0"/>
              <a:t>‹#›</a:t>
            </a:fld>
            <a:endParaRPr lang="hr-HR"/>
          </a:p>
        </p:txBody>
      </p:sp>
    </p:spTree>
    <p:extLst>
      <p:ext uri="{BB962C8B-B14F-4D97-AF65-F5344CB8AC3E}">
        <p14:creationId xmlns:p14="http://schemas.microsoft.com/office/powerpoint/2010/main" val="39789759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0E6A8AC-3055-4C1E-839E-4DD00BD4DD58}"/>
              </a:ext>
            </a:extLst>
          </p:cNvPr>
          <p:cNvSpPr>
            <a:spLocks noGrp="1"/>
          </p:cNvSpPr>
          <p:nvPr>
            <p:ph type="ctrTitle"/>
          </p:nvPr>
        </p:nvSpPr>
        <p:spPr>
          <a:xfrm>
            <a:off x="1524000" y="1122363"/>
            <a:ext cx="9144000" cy="2387600"/>
          </a:xfrm>
        </p:spPr>
        <p:txBody>
          <a:bodyPr anchor="b"/>
          <a:lstStyle>
            <a:lvl1pPr algn="ctr">
              <a:defRPr sz="6000"/>
            </a:lvl1pPr>
          </a:lstStyle>
          <a:p>
            <a:r>
              <a:rPr lang="hr-HR"/>
              <a:t>Kliknite da biste uredili stil naslova matrice</a:t>
            </a:r>
          </a:p>
        </p:txBody>
      </p:sp>
      <p:sp>
        <p:nvSpPr>
          <p:cNvPr id="3" name="Podnaslov 2">
            <a:extLst>
              <a:ext uri="{FF2B5EF4-FFF2-40B4-BE49-F238E27FC236}">
                <a16:creationId xmlns:a16="http://schemas.microsoft.com/office/drawing/2014/main" id="{D1B38F4A-2CDD-4E9C-ABA6-21B8FEE3F87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r-HR"/>
              <a:t>Kliknite da biste uredili stil podnaslova matrice</a:t>
            </a:r>
          </a:p>
        </p:txBody>
      </p:sp>
      <p:sp>
        <p:nvSpPr>
          <p:cNvPr id="4" name="Rezervirano mjesto datuma 3">
            <a:extLst>
              <a:ext uri="{FF2B5EF4-FFF2-40B4-BE49-F238E27FC236}">
                <a16:creationId xmlns:a16="http://schemas.microsoft.com/office/drawing/2014/main" id="{237C5C20-E706-4D10-BD4D-78F32734E153}"/>
              </a:ext>
            </a:extLst>
          </p:cNvPr>
          <p:cNvSpPr>
            <a:spLocks noGrp="1"/>
          </p:cNvSpPr>
          <p:nvPr>
            <p:ph type="dt" sz="half" idx="10"/>
          </p:nvPr>
        </p:nvSpPr>
        <p:spPr/>
        <p:txBody>
          <a:bodyPr/>
          <a:lstStyle/>
          <a:p>
            <a:fld id="{0A24B43B-6BFB-4289-9437-ABD6FD36860C}" type="datetime1">
              <a:rPr lang="hr-HR" smtClean="0"/>
              <a:t>15.3.2022.</a:t>
            </a:fld>
            <a:endParaRPr lang="hr-HR"/>
          </a:p>
        </p:txBody>
      </p:sp>
      <p:sp>
        <p:nvSpPr>
          <p:cNvPr id="5" name="Rezervirano mjesto podnožja 4">
            <a:extLst>
              <a:ext uri="{FF2B5EF4-FFF2-40B4-BE49-F238E27FC236}">
                <a16:creationId xmlns:a16="http://schemas.microsoft.com/office/drawing/2014/main" id="{B29AF048-EA87-45F4-B6DB-19B69F24E3F7}"/>
              </a:ext>
            </a:extLst>
          </p:cNvPr>
          <p:cNvSpPr>
            <a:spLocks noGrp="1"/>
          </p:cNvSpPr>
          <p:nvPr>
            <p:ph type="ftr" sz="quarter" idx="11"/>
          </p:nvPr>
        </p:nvSpPr>
        <p:spPr/>
        <p:txBody>
          <a:bodyPr/>
          <a:lstStyle/>
          <a:p>
            <a:endParaRPr lang="hr-HR"/>
          </a:p>
        </p:txBody>
      </p:sp>
      <p:sp>
        <p:nvSpPr>
          <p:cNvPr id="6" name="Rezervirano mjesto broja slajda 5">
            <a:extLst>
              <a:ext uri="{FF2B5EF4-FFF2-40B4-BE49-F238E27FC236}">
                <a16:creationId xmlns:a16="http://schemas.microsoft.com/office/drawing/2014/main" id="{DEEC5FC5-39FE-40DB-B676-3E2CC0D34BB5}"/>
              </a:ext>
            </a:extLst>
          </p:cNvPr>
          <p:cNvSpPr>
            <a:spLocks noGrp="1"/>
          </p:cNvSpPr>
          <p:nvPr>
            <p:ph type="sldNum" sz="quarter" idx="12"/>
          </p:nvPr>
        </p:nvSpPr>
        <p:spPr/>
        <p:txBody>
          <a:bodyPr/>
          <a:lstStyle/>
          <a:p>
            <a:fld id="{DCEE7784-1BBA-40CE-BA45-63C332E537D3}" type="slidenum">
              <a:rPr lang="hr-HR" smtClean="0"/>
              <a:t>‹#›</a:t>
            </a:fld>
            <a:endParaRPr lang="hr-HR"/>
          </a:p>
        </p:txBody>
      </p:sp>
    </p:spTree>
    <p:extLst>
      <p:ext uri="{BB962C8B-B14F-4D97-AF65-F5344CB8AC3E}">
        <p14:creationId xmlns:p14="http://schemas.microsoft.com/office/powerpoint/2010/main" val="120053992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invX="1"/>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8B4223A4-39DB-45E1-8C84-8FFA478E78C8}"/>
              </a:ext>
            </a:extLst>
          </p:cNvPr>
          <p:cNvSpPr>
            <a:spLocks noGrp="1"/>
          </p:cNvSpPr>
          <p:nvPr>
            <p:ph type="title"/>
          </p:nvPr>
        </p:nvSpPr>
        <p:spPr/>
        <p:txBody>
          <a:bodyPr/>
          <a:lstStyle/>
          <a:p>
            <a:r>
              <a:rPr lang="hr-HR"/>
              <a:t>Kliknite da biste uredili stil naslova matrice</a:t>
            </a:r>
          </a:p>
        </p:txBody>
      </p:sp>
      <p:sp>
        <p:nvSpPr>
          <p:cNvPr id="3" name="Rezervirano mjesto okomitog teksta 2">
            <a:extLst>
              <a:ext uri="{FF2B5EF4-FFF2-40B4-BE49-F238E27FC236}">
                <a16:creationId xmlns:a16="http://schemas.microsoft.com/office/drawing/2014/main" id="{81E0F314-2582-4644-BA65-1BF5A0709D23}"/>
              </a:ext>
            </a:extLst>
          </p:cNvPr>
          <p:cNvSpPr>
            <a:spLocks noGrp="1"/>
          </p:cNvSpPr>
          <p:nvPr>
            <p:ph type="body" orient="vert" idx="1"/>
          </p:nvPr>
        </p:nvSpPr>
        <p:spPr/>
        <p:txBody>
          <a:bodyPr vert="eaVert"/>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Rezervirano mjesto datuma 3">
            <a:extLst>
              <a:ext uri="{FF2B5EF4-FFF2-40B4-BE49-F238E27FC236}">
                <a16:creationId xmlns:a16="http://schemas.microsoft.com/office/drawing/2014/main" id="{0C8BA262-234C-4F4E-99D8-3456B978FA93}"/>
              </a:ext>
            </a:extLst>
          </p:cNvPr>
          <p:cNvSpPr>
            <a:spLocks noGrp="1"/>
          </p:cNvSpPr>
          <p:nvPr>
            <p:ph type="dt" sz="half" idx="10"/>
          </p:nvPr>
        </p:nvSpPr>
        <p:spPr/>
        <p:txBody>
          <a:bodyPr/>
          <a:lstStyle/>
          <a:p>
            <a:fld id="{F894E644-F007-4AEF-AA36-80729727EA85}" type="datetime1">
              <a:rPr lang="hr-HR" smtClean="0"/>
              <a:t>15.3.2022.</a:t>
            </a:fld>
            <a:endParaRPr lang="hr-HR"/>
          </a:p>
        </p:txBody>
      </p:sp>
      <p:sp>
        <p:nvSpPr>
          <p:cNvPr id="5" name="Rezervirano mjesto podnožja 4">
            <a:extLst>
              <a:ext uri="{FF2B5EF4-FFF2-40B4-BE49-F238E27FC236}">
                <a16:creationId xmlns:a16="http://schemas.microsoft.com/office/drawing/2014/main" id="{B1214F5F-2A52-4907-B3D0-B47308BE6F88}"/>
              </a:ext>
            </a:extLst>
          </p:cNvPr>
          <p:cNvSpPr>
            <a:spLocks noGrp="1"/>
          </p:cNvSpPr>
          <p:nvPr>
            <p:ph type="ftr" sz="quarter" idx="11"/>
          </p:nvPr>
        </p:nvSpPr>
        <p:spPr/>
        <p:txBody>
          <a:bodyPr/>
          <a:lstStyle/>
          <a:p>
            <a:endParaRPr lang="hr-HR"/>
          </a:p>
        </p:txBody>
      </p:sp>
      <p:sp>
        <p:nvSpPr>
          <p:cNvPr id="6" name="Rezervirano mjesto broja slajda 5">
            <a:extLst>
              <a:ext uri="{FF2B5EF4-FFF2-40B4-BE49-F238E27FC236}">
                <a16:creationId xmlns:a16="http://schemas.microsoft.com/office/drawing/2014/main" id="{D9F07EE6-AB9A-41ED-8F45-8EBBEC7877E2}"/>
              </a:ext>
            </a:extLst>
          </p:cNvPr>
          <p:cNvSpPr>
            <a:spLocks noGrp="1"/>
          </p:cNvSpPr>
          <p:nvPr>
            <p:ph type="sldNum" sz="quarter" idx="12"/>
          </p:nvPr>
        </p:nvSpPr>
        <p:spPr/>
        <p:txBody>
          <a:bodyPr/>
          <a:lstStyle/>
          <a:p>
            <a:fld id="{DCEE7784-1BBA-40CE-BA45-63C332E537D3}" type="slidenum">
              <a:rPr lang="hr-HR" smtClean="0"/>
              <a:t>‹#›</a:t>
            </a:fld>
            <a:endParaRPr lang="hr-HR"/>
          </a:p>
        </p:txBody>
      </p:sp>
    </p:spTree>
    <p:extLst>
      <p:ext uri="{BB962C8B-B14F-4D97-AF65-F5344CB8AC3E}">
        <p14:creationId xmlns:p14="http://schemas.microsoft.com/office/powerpoint/2010/main" val="194324044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invX="1"/>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a:extLst>
              <a:ext uri="{FF2B5EF4-FFF2-40B4-BE49-F238E27FC236}">
                <a16:creationId xmlns:a16="http://schemas.microsoft.com/office/drawing/2014/main" id="{869BF2E3-1575-4190-991E-2ECC8C482F1B}"/>
              </a:ext>
            </a:extLst>
          </p:cNvPr>
          <p:cNvSpPr>
            <a:spLocks noGrp="1"/>
          </p:cNvSpPr>
          <p:nvPr>
            <p:ph type="title" orient="vert"/>
          </p:nvPr>
        </p:nvSpPr>
        <p:spPr>
          <a:xfrm>
            <a:off x="8724900" y="365125"/>
            <a:ext cx="2628900" cy="5811838"/>
          </a:xfrm>
        </p:spPr>
        <p:txBody>
          <a:bodyPr vert="eaVert"/>
          <a:lstStyle/>
          <a:p>
            <a:r>
              <a:rPr lang="hr-HR"/>
              <a:t>Kliknite da biste uredili stil naslova matrice</a:t>
            </a:r>
          </a:p>
        </p:txBody>
      </p:sp>
      <p:sp>
        <p:nvSpPr>
          <p:cNvPr id="3" name="Rezervirano mjesto okomitog teksta 2">
            <a:extLst>
              <a:ext uri="{FF2B5EF4-FFF2-40B4-BE49-F238E27FC236}">
                <a16:creationId xmlns:a16="http://schemas.microsoft.com/office/drawing/2014/main" id="{EF5DEEF0-E0BE-4CF0-A8BB-F0B692B7BE10}"/>
              </a:ext>
            </a:extLst>
          </p:cNvPr>
          <p:cNvSpPr>
            <a:spLocks noGrp="1"/>
          </p:cNvSpPr>
          <p:nvPr>
            <p:ph type="body" orient="vert" idx="1"/>
          </p:nvPr>
        </p:nvSpPr>
        <p:spPr>
          <a:xfrm>
            <a:off x="838200" y="365125"/>
            <a:ext cx="7734300" cy="5811838"/>
          </a:xfrm>
        </p:spPr>
        <p:txBody>
          <a:bodyPr vert="eaVert"/>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Rezervirano mjesto datuma 3">
            <a:extLst>
              <a:ext uri="{FF2B5EF4-FFF2-40B4-BE49-F238E27FC236}">
                <a16:creationId xmlns:a16="http://schemas.microsoft.com/office/drawing/2014/main" id="{9142FFCD-6051-4366-946D-EF77B0B0F8CE}"/>
              </a:ext>
            </a:extLst>
          </p:cNvPr>
          <p:cNvSpPr>
            <a:spLocks noGrp="1"/>
          </p:cNvSpPr>
          <p:nvPr>
            <p:ph type="dt" sz="half" idx="10"/>
          </p:nvPr>
        </p:nvSpPr>
        <p:spPr/>
        <p:txBody>
          <a:bodyPr/>
          <a:lstStyle/>
          <a:p>
            <a:fld id="{13B05D7B-1C49-45F7-BD45-8484DB482404}" type="datetime1">
              <a:rPr lang="hr-HR" smtClean="0"/>
              <a:t>15.3.2022.</a:t>
            </a:fld>
            <a:endParaRPr lang="hr-HR"/>
          </a:p>
        </p:txBody>
      </p:sp>
      <p:sp>
        <p:nvSpPr>
          <p:cNvPr id="5" name="Rezervirano mjesto podnožja 4">
            <a:extLst>
              <a:ext uri="{FF2B5EF4-FFF2-40B4-BE49-F238E27FC236}">
                <a16:creationId xmlns:a16="http://schemas.microsoft.com/office/drawing/2014/main" id="{A97F55E8-2134-4832-96BF-9F286F2FA630}"/>
              </a:ext>
            </a:extLst>
          </p:cNvPr>
          <p:cNvSpPr>
            <a:spLocks noGrp="1"/>
          </p:cNvSpPr>
          <p:nvPr>
            <p:ph type="ftr" sz="quarter" idx="11"/>
          </p:nvPr>
        </p:nvSpPr>
        <p:spPr/>
        <p:txBody>
          <a:bodyPr/>
          <a:lstStyle/>
          <a:p>
            <a:endParaRPr lang="hr-HR"/>
          </a:p>
        </p:txBody>
      </p:sp>
      <p:sp>
        <p:nvSpPr>
          <p:cNvPr id="6" name="Rezervirano mjesto broja slajda 5">
            <a:extLst>
              <a:ext uri="{FF2B5EF4-FFF2-40B4-BE49-F238E27FC236}">
                <a16:creationId xmlns:a16="http://schemas.microsoft.com/office/drawing/2014/main" id="{4D783E92-5ADC-478B-BE65-A5A11F25D9BD}"/>
              </a:ext>
            </a:extLst>
          </p:cNvPr>
          <p:cNvSpPr>
            <a:spLocks noGrp="1"/>
          </p:cNvSpPr>
          <p:nvPr>
            <p:ph type="sldNum" sz="quarter" idx="12"/>
          </p:nvPr>
        </p:nvSpPr>
        <p:spPr/>
        <p:txBody>
          <a:bodyPr/>
          <a:lstStyle/>
          <a:p>
            <a:fld id="{DCEE7784-1BBA-40CE-BA45-63C332E537D3}" type="slidenum">
              <a:rPr lang="hr-HR" smtClean="0"/>
              <a:t>‹#›</a:t>
            </a:fld>
            <a:endParaRPr lang="hr-HR"/>
          </a:p>
        </p:txBody>
      </p:sp>
    </p:spTree>
    <p:extLst>
      <p:ext uri="{BB962C8B-B14F-4D97-AF65-F5344CB8AC3E}">
        <p14:creationId xmlns:p14="http://schemas.microsoft.com/office/powerpoint/2010/main" val="103401894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invX="1"/>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235030D3-E23D-4058-AB71-F42E2EF7ABA3}"/>
              </a:ext>
            </a:extLst>
          </p:cNvPr>
          <p:cNvSpPr>
            <a:spLocks noGrp="1"/>
          </p:cNvSpPr>
          <p:nvPr>
            <p:ph type="title"/>
          </p:nvPr>
        </p:nvSpPr>
        <p:spPr/>
        <p:txBody>
          <a:bodyPr/>
          <a:lstStyle/>
          <a:p>
            <a:r>
              <a:rPr lang="hr-HR"/>
              <a:t>Kliknite da biste uredili stil naslova matrice</a:t>
            </a:r>
          </a:p>
        </p:txBody>
      </p:sp>
      <p:sp>
        <p:nvSpPr>
          <p:cNvPr id="3" name="Rezervirano mjesto sadržaja 2">
            <a:extLst>
              <a:ext uri="{FF2B5EF4-FFF2-40B4-BE49-F238E27FC236}">
                <a16:creationId xmlns:a16="http://schemas.microsoft.com/office/drawing/2014/main" id="{D5179343-D360-4E63-87EA-E9B0E5F5D8C2}"/>
              </a:ext>
            </a:extLst>
          </p:cNvPr>
          <p:cNvSpPr>
            <a:spLocks noGrp="1"/>
          </p:cNvSpPr>
          <p:nvPr>
            <p:ph idx="1"/>
          </p:nvPr>
        </p:nvSpPr>
        <p:spPr/>
        <p:txBody>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Rezervirano mjesto datuma 3">
            <a:extLst>
              <a:ext uri="{FF2B5EF4-FFF2-40B4-BE49-F238E27FC236}">
                <a16:creationId xmlns:a16="http://schemas.microsoft.com/office/drawing/2014/main" id="{B0042FC0-C425-4686-87CC-3D464DC13C20}"/>
              </a:ext>
            </a:extLst>
          </p:cNvPr>
          <p:cNvSpPr>
            <a:spLocks noGrp="1"/>
          </p:cNvSpPr>
          <p:nvPr>
            <p:ph type="dt" sz="half" idx="10"/>
          </p:nvPr>
        </p:nvSpPr>
        <p:spPr/>
        <p:txBody>
          <a:bodyPr/>
          <a:lstStyle/>
          <a:p>
            <a:fld id="{DA105700-D9F5-4EE0-A5BE-63973E82744B}" type="datetime1">
              <a:rPr lang="hr-HR" smtClean="0"/>
              <a:t>15.3.2022.</a:t>
            </a:fld>
            <a:endParaRPr lang="hr-HR"/>
          </a:p>
        </p:txBody>
      </p:sp>
      <p:sp>
        <p:nvSpPr>
          <p:cNvPr id="5" name="Rezervirano mjesto podnožja 4">
            <a:extLst>
              <a:ext uri="{FF2B5EF4-FFF2-40B4-BE49-F238E27FC236}">
                <a16:creationId xmlns:a16="http://schemas.microsoft.com/office/drawing/2014/main" id="{9AF02FF3-22D2-4136-87BB-FF4403D6DFB7}"/>
              </a:ext>
            </a:extLst>
          </p:cNvPr>
          <p:cNvSpPr>
            <a:spLocks noGrp="1"/>
          </p:cNvSpPr>
          <p:nvPr>
            <p:ph type="ftr" sz="quarter" idx="11"/>
          </p:nvPr>
        </p:nvSpPr>
        <p:spPr/>
        <p:txBody>
          <a:bodyPr/>
          <a:lstStyle/>
          <a:p>
            <a:endParaRPr lang="hr-HR"/>
          </a:p>
        </p:txBody>
      </p:sp>
      <p:sp>
        <p:nvSpPr>
          <p:cNvPr id="6" name="Rezervirano mjesto broja slajda 5">
            <a:extLst>
              <a:ext uri="{FF2B5EF4-FFF2-40B4-BE49-F238E27FC236}">
                <a16:creationId xmlns:a16="http://schemas.microsoft.com/office/drawing/2014/main" id="{33644CBE-9792-49DA-B89A-24839F471439}"/>
              </a:ext>
            </a:extLst>
          </p:cNvPr>
          <p:cNvSpPr>
            <a:spLocks noGrp="1"/>
          </p:cNvSpPr>
          <p:nvPr>
            <p:ph type="sldNum" sz="quarter" idx="12"/>
          </p:nvPr>
        </p:nvSpPr>
        <p:spPr/>
        <p:txBody>
          <a:bodyPr/>
          <a:lstStyle/>
          <a:p>
            <a:fld id="{DCEE7784-1BBA-40CE-BA45-63C332E537D3}" type="slidenum">
              <a:rPr lang="hr-HR" smtClean="0"/>
              <a:t>‹#›</a:t>
            </a:fld>
            <a:endParaRPr lang="hr-HR"/>
          </a:p>
        </p:txBody>
      </p:sp>
    </p:spTree>
    <p:extLst>
      <p:ext uri="{BB962C8B-B14F-4D97-AF65-F5344CB8AC3E}">
        <p14:creationId xmlns:p14="http://schemas.microsoft.com/office/powerpoint/2010/main" val="22063174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invX="1"/>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sekcije">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08CB62FC-5E6B-4854-AA90-3DCC2D363DBB}"/>
              </a:ext>
            </a:extLst>
          </p:cNvPr>
          <p:cNvSpPr>
            <a:spLocks noGrp="1"/>
          </p:cNvSpPr>
          <p:nvPr>
            <p:ph type="title"/>
          </p:nvPr>
        </p:nvSpPr>
        <p:spPr>
          <a:xfrm>
            <a:off x="831850" y="1709738"/>
            <a:ext cx="10515600" cy="2852737"/>
          </a:xfrm>
        </p:spPr>
        <p:txBody>
          <a:bodyPr anchor="b"/>
          <a:lstStyle>
            <a:lvl1pPr>
              <a:defRPr sz="6000"/>
            </a:lvl1pPr>
          </a:lstStyle>
          <a:p>
            <a:r>
              <a:rPr lang="hr-HR"/>
              <a:t>Kliknite da biste uredili stil naslova matrice</a:t>
            </a:r>
          </a:p>
        </p:txBody>
      </p:sp>
      <p:sp>
        <p:nvSpPr>
          <p:cNvPr id="3" name="Rezervirano mjesto teksta 2">
            <a:extLst>
              <a:ext uri="{FF2B5EF4-FFF2-40B4-BE49-F238E27FC236}">
                <a16:creationId xmlns:a16="http://schemas.microsoft.com/office/drawing/2014/main" id="{542E1366-F5E5-4D06-94D9-077551BDAFD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r-HR"/>
              <a:t>Uredite stilove teksta matrice</a:t>
            </a:r>
          </a:p>
        </p:txBody>
      </p:sp>
      <p:sp>
        <p:nvSpPr>
          <p:cNvPr id="4" name="Rezervirano mjesto datuma 3">
            <a:extLst>
              <a:ext uri="{FF2B5EF4-FFF2-40B4-BE49-F238E27FC236}">
                <a16:creationId xmlns:a16="http://schemas.microsoft.com/office/drawing/2014/main" id="{28596A8F-4996-43B6-BBDA-B94AFCD8C2CA}"/>
              </a:ext>
            </a:extLst>
          </p:cNvPr>
          <p:cNvSpPr>
            <a:spLocks noGrp="1"/>
          </p:cNvSpPr>
          <p:nvPr>
            <p:ph type="dt" sz="half" idx="10"/>
          </p:nvPr>
        </p:nvSpPr>
        <p:spPr/>
        <p:txBody>
          <a:bodyPr/>
          <a:lstStyle/>
          <a:p>
            <a:fld id="{B4750726-FC6F-4B37-B8D9-6921E84B314C}" type="datetime1">
              <a:rPr lang="hr-HR" smtClean="0"/>
              <a:t>15.3.2022.</a:t>
            </a:fld>
            <a:endParaRPr lang="hr-HR"/>
          </a:p>
        </p:txBody>
      </p:sp>
      <p:sp>
        <p:nvSpPr>
          <p:cNvPr id="5" name="Rezervirano mjesto podnožja 4">
            <a:extLst>
              <a:ext uri="{FF2B5EF4-FFF2-40B4-BE49-F238E27FC236}">
                <a16:creationId xmlns:a16="http://schemas.microsoft.com/office/drawing/2014/main" id="{D2F31F26-6D3D-4FFF-BEBD-29B5B8AEE2A1}"/>
              </a:ext>
            </a:extLst>
          </p:cNvPr>
          <p:cNvSpPr>
            <a:spLocks noGrp="1"/>
          </p:cNvSpPr>
          <p:nvPr>
            <p:ph type="ftr" sz="quarter" idx="11"/>
          </p:nvPr>
        </p:nvSpPr>
        <p:spPr/>
        <p:txBody>
          <a:bodyPr/>
          <a:lstStyle/>
          <a:p>
            <a:endParaRPr lang="hr-HR"/>
          </a:p>
        </p:txBody>
      </p:sp>
      <p:sp>
        <p:nvSpPr>
          <p:cNvPr id="6" name="Rezervirano mjesto broja slajda 5">
            <a:extLst>
              <a:ext uri="{FF2B5EF4-FFF2-40B4-BE49-F238E27FC236}">
                <a16:creationId xmlns:a16="http://schemas.microsoft.com/office/drawing/2014/main" id="{E02AFDDE-FC83-4207-8AB2-E255524B1975}"/>
              </a:ext>
            </a:extLst>
          </p:cNvPr>
          <p:cNvSpPr>
            <a:spLocks noGrp="1"/>
          </p:cNvSpPr>
          <p:nvPr>
            <p:ph type="sldNum" sz="quarter" idx="12"/>
          </p:nvPr>
        </p:nvSpPr>
        <p:spPr/>
        <p:txBody>
          <a:bodyPr/>
          <a:lstStyle/>
          <a:p>
            <a:fld id="{DCEE7784-1BBA-40CE-BA45-63C332E537D3}" type="slidenum">
              <a:rPr lang="hr-HR" smtClean="0"/>
              <a:t>‹#›</a:t>
            </a:fld>
            <a:endParaRPr lang="hr-HR"/>
          </a:p>
        </p:txBody>
      </p:sp>
    </p:spTree>
    <p:extLst>
      <p:ext uri="{BB962C8B-B14F-4D97-AF65-F5344CB8AC3E}">
        <p14:creationId xmlns:p14="http://schemas.microsoft.com/office/powerpoint/2010/main" val="280027721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invX="1"/>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C1756939-0F90-4BF7-BF05-26F32801FC9C}"/>
              </a:ext>
            </a:extLst>
          </p:cNvPr>
          <p:cNvSpPr>
            <a:spLocks noGrp="1"/>
          </p:cNvSpPr>
          <p:nvPr>
            <p:ph type="title"/>
          </p:nvPr>
        </p:nvSpPr>
        <p:spPr/>
        <p:txBody>
          <a:bodyPr/>
          <a:lstStyle/>
          <a:p>
            <a:r>
              <a:rPr lang="hr-HR"/>
              <a:t>Kliknite da biste uredili stil naslova matrice</a:t>
            </a:r>
          </a:p>
        </p:txBody>
      </p:sp>
      <p:sp>
        <p:nvSpPr>
          <p:cNvPr id="3" name="Rezervirano mjesto sadržaja 2">
            <a:extLst>
              <a:ext uri="{FF2B5EF4-FFF2-40B4-BE49-F238E27FC236}">
                <a16:creationId xmlns:a16="http://schemas.microsoft.com/office/drawing/2014/main" id="{A39146BC-13FF-47DC-8D3E-1BB7CCCA47B1}"/>
              </a:ext>
            </a:extLst>
          </p:cNvPr>
          <p:cNvSpPr>
            <a:spLocks noGrp="1"/>
          </p:cNvSpPr>
          <p:nvPr>
            <p:ph sz="half" idx="1"/>
          </p:nvPr>
        </p:nvSpPr>
        <p:spPr>
          <a:xfrm>
            <a:off x="838200" y="1825625"/>
            <a:ext cx="5181600" cy="4351338"/>
          </a:xfrm>
        </p:spPr>
        <p:txBody>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Rezervirano mjesto sadržaja 3">
            <a:extLst>
              <a:ext uri="{FF2B5EF4-FFF2-40B4-BE49-F238E27FC236}">
                <a16:creationId xmlns:a16="http://schemas.microsoft.com/office/drawing/2014/main" id="{F5215647-D530-4F42-8303-8062F2FD528E}"/>
              </a:ext>
            </a:extLst>
          </p:cNvPr>
          <p:cNvSpPr>
            <a:spLocks noGrp="1"/>
          </p:cNvSpPr>
          <p:nvPr>
            <p:ph sz="half" idx="2"/>
          </p:nvPr>
        </p:nvSpPr>
        <p:spPr>
          <a:xfrm>
            <a:off x="6172200" y="1825625"/>
            <a:ext cx="5181600" cy="4351338"/>
          </a:xfrm>
        </p:spPr>
        <p:txBody>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5" name="Rezervirano mjesto datuma 4">
            <a:extLst>
              <a:ext uri="{FF2B5EF4-FFF2-40B4-BE49-F238E27FC236}">
                <a16:creationId xmlns:a16="http://schemas.microsoft.com/office/drawing/2014/main" id="{2003050E-2746-4145-9D6E-1F569AD187D9}"/>
              </a:ext>
            </a:extLst>
          </p:cNvPr>
          <p:cNvSpPr>
            <a:spLocks noGrp="1"/>
          </p:cNvSpPr>
          <p:nvPr>
            <p:ph type="dt" sz="half" idx="10"/>
          </p:nvPr>
        </p:nvSpPr>
        <p:spPr/>
        <p:txBody>
          <a:bodyPr/>
          <a:lstStyle/>
          <a:p>
            <a:fld id="{30771B79-D56E-4F59-9CBD-7D704E088268}" type="datetime1">
              <a:rPr lang="hr-HR" smtClean="0"/>
              <a:t>15.3.2022.</a:t>
            </a:fld>
            <a:endParaRPr lang="hr-HR"/>
          </a:p>
        </p:txBody>
      </p:sp>
      <p:sp>
        <p:nvSpPr>
          <p:cNvPr id="6" name="Rezervirano mjesto podnožja 5">
            <a:extLst>
              <a:ext uri="{FF2B5EF4-FFF2-40B4-BE49-F238E27FC236}">
                <a16:creationId xmlns:a16="http://schemas.microsoft.com/office/drawing/2014/main" id="{E0A54DA3-780D-4547-8AA4-A1A75C482E1B}"/>
              </a:ext>
            </a:extLst>
          </p:cNvPr>
          <p:cNvSpPr>
            <a:spLocks noGrp="1"/>
          </p:cNvSpPr>
          <p:nvPr>
            <p:ph type="ftr" sz="quarter" idx="11"/>
          </p:nvPr>
        </p:nvSpPr>
        <p:spPr/>
        <p:txBody>
          <a:bodyPr/>
          <a:lstStyle/>
          <a:p>
            <a:endParaRPr lang="hr-HR"/>
          </a:p>
        </p:txBody>
      </p:sp>
      <p:sp>
        <p:nvSpPr>
          <p:cNvPr id="7" name="Rezervirano mjesto broja slajda 6">
            <a:extLst>
              <a:ext uri="{FF2B5EF4-FFF2-40B4-BE49-F238E27FC236}">
                <a16:creationId xmlns:a16="http://schemas.microsoft.com/office/drawing/2014/main" id="{B0C9A6C4-A648-4C90-A436-B9B09CD91859}"/>
              </a:ext>
            </a:extLst>
          </p:cNvPr>
          <p:cNvSpPr>
            <a:spLocks noGrp="1"/>
          </p:cNvSpPr>
          <p:nvPr>
            <p:ph type="sldNum" sz="quarter" idx="12"/>
          </p:nvPr>
        </p:nvSpPr>
        <p:spPr/>
        <p:txBody>
          <a:bodyPr/>
          <a:lstStyle/>
          <a:p>
            <a:fld id="{DCEE7784-1BBA-40CE-BA45-63C332E537D3}" type="slidenum">
              <a:rPr lang="hr-HR" smtClean="0"/>
              <a:t>‹#›</a:t>
            </a:fld>
            <a:endParaRPr lang="hr-HR"/>
          </a:p>
        </p:txBody>
      </p:sp>
    </p:spTree>
    <p:extLst>
      <p:ext uri="{BB962C8B-B14F-4D97-AF65-F5344CB8AC3E}">
        <p14:creationId xmlns:p14="http://schemas.microsoft.com/office/powerpoint/2010/main" val="26150507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invX="1"/>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E83DF7DA-EFCF-47E9-A2B3-0A97537AD54C}"/>
              </a:ext>
            </a:extLst>
          </p:cNvPr>
          <p:cNvSpPr>
            <a:spLocks noGrp="1"/>
          </p:cNvSpPr>
          <p:nvPr>
            <p:ph type="title"/>
          </p:nvPr>
        </p:nvSpPr>
        <p:spPr>
          <a:xfrm>
            <a:off x="839788" y="365125"/>
            <a:ext cx="10515600" cy="1325563"/>
          </a:xfrm>
        </p:spPr>
        <p:txBody>
          <a:bodyPr/>
          <a:lstStyle/>
          <a:p>
            <a:r>
              <a:rPr lang="hr-HR"/>
              <a:t>Kliknite da biste uredili stil naslova matrice</a:t>
            </a:r>
          </a:p>
        </p:txBody>
      </p:sp>
      <p:sp>
        <p:nvSpPr>
          <p:cNvPr id="3" name="Rezervirano mjesto teksta 2">
            <a:extLst>
              <a:ext uri="{FF2B5EF4-FFF2-40B4-BE49-F238E27FC236}">
                <a16:creationId xmlns:a16="http://schemas.microsoft.com/office/drawing/2014/main" id="{F555AAA4-A110-4D74-B371-4C7016A627E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Uredite stilove teksta matrice</a:t>
            </a:r>
          </a:p>
        </p:txBody>
      </p:sp>
      <p:sp>
        <p:nvSpPr>
          <p:cNvPr id="4" name="Rezervirano mjesto sadržaja 3">
            <a:extLst>
              <a:ext uri="{FF2B5EF4-FFF2-40B4-BE49-F238E27FC236}">
                <a16:creationId xmlns:a16="http://schemas.microsoft.com/office/drawing/2014/main" id="{ACA9D8D8-82BE-4A59-A2C0-B13AE1AB17C3}"/>
              </a:ext>
            </a:extLst>
          </p:cNvPr>
          <p:cNvSpPr>
            <a:spLocks noGrp="1"/>
          </p:cNvSpPr>
          <p:nvPr>
            <p:ph sz="half" idx="2"/>
          </p:nvPr>
        </p:nvSpPr>
        <p:spPr>
          <a:xfrm>
            <a:off x="839788" y="2505075"/>
            <a:ext cx="5157787" cy="3684588"/>
          </a:xfrm>
        </p:spPr>
        <p:txBody>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5" name="Rezervirano mjesto teksta 4">
            <a:extLst>
              <a:ext uri="{FF2B5EF4-FFF2-40B4-BE49-F238E27FC236}">
                <a16:creationId xmlns:a16="http://schemas.microsoft.com/office/drawing/2014/main" id="{9A43F316-4715-423A-987D-EE443A11A23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Uredite stilove teksta matrice</a:t>
            </a:r>
          </a:p>
        </p:txBody>
      </p:sp>
      <p:sp>
        <p:nvSpPr>
          <p:cNvPr id="6" name="Rezervirano mjesto sadržaja 5">
            <a:extLst>
              <a:ext uri="{FF2B5EF4-FFF2-40B4-BE49-F238E27FC236}">
                <a16:creationId xmlns:a16="http://schemas.microsoft.com/office/drawing/2014/main" id="{AFA4492B-9EC1-4B43-8D25-D21E733495B5}"/>
              </a:ext>
            </a:extLst>
          </p:cNvPr>
          <p:cNvSpPr>
            <a:spLocks noGrp="1"/>
          </p:cNvSpPr>
          <p:nvPr>
            <p:ph sz="quarter" idx="4"/>
          </p:nvPr>
        </p:nvSpPr>
        <p:spPr>
          <a:xfrm>
            <a:off x="6172200" y="2505075"/>
            <a:ext cx="5183188" cy="3684588"/>
          </a:xfrm>
        </p:spPr>
        <p:txBody>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7" name="Rezervirano mjesto datuma 6">
            <a:extLst>
              <a:ext uri="{FF2B5EF4-FFF2-40B4-BE49-F238E27FC236}">
                <a16:creationId xmlns:a16="http://schemas.microsoft.com/office/drawing/2014/main" id="{03E9FB07-F74A-48CC-AF33-C8B6D91B9500}"/>
              </a:ext>
            </a:extLst>
          </p:cNvPr>
          <p:cNvSpPr>
            <a:spLocks noGrp="1"/>
          </p:cNvSpPr>
          <p:nvPr>
            <p:ph type="dt" sz="half" idx="10"/>
          </p:nvPr>
        </p:nvSpPr>
        <p:spPr/>
        <p:txBody>
          <a:bodyPr/>
          <a:lstStyle/>
          <a:p>
            <a:fld id="{17897DBF-02C8-4A0F-9A05-F6674C07AC08}" type="datetime1">
              <a:rPr lang="hr-HR" smtClean="0"/>
              <a:t>15.3.2022.</a:t>
            </a:fld>
            <a:endParaRPr lang="hr-HR"/>
          </a:p>
        </p:txBody>
      </p:sp>
      <p:sp>
        <p:nvSpPr>
          <p:cNvPr id="8" name="Rezervirano mjesto podnožja 7">
            <a:extLst>
              <a:ext uri="{FF2B5EF4-FFF2-40B4-BE49-F238E27FC236}">
                <a16:creationId xmlns:a16="http://schemas.microsoft.com/office/drawing/2014/main" id="{644A5E91-BB74-4149-9A4A-085DFF58E3C2}"/>
              </a:ext>
            </a:extLst>
          </p:cNvPr>
          <p:cNvSpPr>
            <a:spLocks noGrp="1"/>
          </p:cNvSpPr>
          <p:nvPr>
            <p:ph type="ftr" sz="quarter" idx="11"/>
          </p:nvPr>
        </p:nvSpPr>
        <p:spPr/>
        <p:txBody>
          <a:bodyPr/>
          <a:lstStyle/>
          <a:p>
            <a:endParaRPr lang="hr-HR"/>
          </a:p>
        </p:txBody>
      </p:sp>
      <p:sp>
        <p:nvSpPr>
          <p:cNvPr id="9" name="Rezervirano mjesto broja slajda 8">
            <a:extLst>
              <a:ext uri="{FF2B5EF4-FFF2-40B4-BE49-F238E27FC236}">
                <a16:creationId xmlns:a16="http://schemas.microsoft.com/office/drawing/2014/main" id="{21F2163C-8CE8-40B5-9BA8-2A300DF46216}"/>
              </a:ext>
            </a:extLst>
          </p:cNvPr>
          <p:cNvSpPr>
            <a:spLocks noGrp="1"/>
          </p:cNvSpPr>
          <p:nvPr>
            <p:ph type="sldNum" sz="quarter" idx="12"/>
          </p:nvPr>
        </p:nvSpPr>
        <p:spPr/>
        <p:txBody>
          <a:bodyPr/>
          <a:lstStyle/>
          <a:p>
            <a:fld id="{DCEE7784-1BBA-40CE-BA45-63C332E537D3}" type="slidenum">
              <a:rPr lang="hr-HR" smtClean="0"/>
              <a:t>‹#›</a:t>
            </a:fld>
            <a:endParaRPr lang="hr-HR"/>
          </a:p>
        </p:txBody>
      </p:sp>
    </p:spTree>
    <p:extLst>
      <p:ext uri="{BB962C8B-B14F-4D97-AF65-F5344CB8AC3E}">
        <p14:creationId xmlns:p14="http://schemas.microsoft.com/office/powerpoint/2010/main" val="273460826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invX="1"/>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0A1CCEF1-8891-4F51-B538-A1F2E06EB32A}"/>
              </a:ext>
            </a:extLst>
          </p:cNvPr>
          <p:cNvSpPr>
            <a:spLocks noGrp="1"/>
          </p:cNvSpPr>
          <p:nvPr>
            <p:ph type="title"/>
          </p:nvPr>
        </p:nvSpPr>
        <p:spPr/>
        <p:txBody>
          <a:bodyPr/>
          <a:lstStyle/>
          <a:p>
            <a:r>
              <a:rPr lang="hr-HR"/>
              <a:t>Kliknite da biste uredili stil naslova matrice</a:t>
            </a:r>
          </a:p>
        </p:txBody>
      </p:sp>
      <p:sp>
        <p:nvSpPr>
          <p:cNvPr id="3" name="Rezervirano mjesto datuma 2">
            <a:extLst>
              <a:ext uri="{FF2B5EF4-FFF2-40B4-BE49-F238E27FC236}">
                <a16:creationId xmlns:a16="http://schemas.microsoft.com/office/drawing/2014/main" id="{D78BC268-BCA4-4643-86C8-AC0370FE37CE}"/>
              </a:ext>
            </a:extLst>
          </p:cNvPr>
          <p:cNvSpPr>
            <a:spLocks noGrp="1"/>
          </p:cNvSpPr>
          <p:nvPr>
            <p:ph type="dt" sz="half" idx="10"/>
          </p:nvPr>
        </p:nvSpPr>
        <p:spPr/>
        <p:txBody>
          <a:bodyPr/>
          <a:lstStyle/>
          <a:p>
            <a:fld id="{26B6C701-A886-4E31-8592-0923B2EE2D0D}" type="datetime1">
              <a:rPr lang="hr-HR" smtClean="0"/>
              <a:t>15.3.2022.</a:t>
            </a:fld>
            <a:endParaRPr lang="hr-HR"/>
          </a:p>
        </p:txBody>
      </p:sp>
      <p:sp>
        <p:nvSpPr>
          <p:cNvPr id="4" name="Rezervirano mjesto podnožja 3">
            <a:extLst>
              <a:ext uri="{FF2B5EF4-FFF2-40B4-BE49-F238E27FC236}">
                <a16:creationId xmlns:a16="http://schemas.microsoft.com/office/drawing/2014/main" id="{D8398ABF-33D7-4E03-A020-3AEB2BC2961C}"/>
              </a:ext>
            </a:extLst>
          </p:cNvPr>
          <p:cNvSpPr>
            <a:spLocks noGrp="1"/>
          </p:cNvSpPr>
          <p:nvPr>
            <p:ph type="ftr" sz="quarter" idx="11"/>
          </p:nvPr>
        </p:nvSpPr>
        <p:spPr/>
        <p:txBody>
          <a:bodyPr/>
          <a:lstStyle/>
          <a:p>
            <a:endParaRPr lang="hr-HR"/>
          </a:p>
        </p:txBody>
      </p:sp>
      <p:sp>
        <p:nvSpPr>
          <p:cNvPr id="5" name="Rezervirano mjesto broja slajda 4">
            <a:extLst>
              <a:ext uri="{FF2B5EF4-FFF2-40B4-BE49-F238E27FC236}">
                <a16:creationId xmlns:a16="http://schemas.microsoft.com/office/drawing/2014/main" id="{7BA7BFEA-EF38-47D8-AF1D-AE28EBDC69A7}"/>
              </a:ext>
            </a:extLst>
          </p:cNvPr>
          <p:cNvSpPr>
            <a:spLocks noGrp="1"/>
          </p:cNvSpPr>
          <p:nvPr>
            <p:ph type="sldNum" sz="quarter" idx="12"/>
          </p:nvPr>
        </p:nvSpPr>
        <p:spPr/>
        <p:txBody>
          <a:bodyPr/>
          <a:lstStyle/>
          <a:p>
            <a:fld id="{DCEE7784-1BBA-40CE-BA45-63C332E537D3}" type="slidenum">
              <a:rPr lang="hr-HR" smtClean="0"/>
              <a:t>‹#›</a:t>
            </a:fld>
            <a:endParaRPr lang="hr-HR"/>
          </a:p>
        </p:txBody>
      </p:sp>
    </p:spTree>
    <p:extLst>
      <p:ext uri="{BB962C8B-B14F-4D97-AF65-F5344CB8AC3E}">
        <p14:creationId xmlns:p14="http://schemas.microsoft.com/office/powerpoint/2010/main" val="25782633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invX="1"/>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zervirano mjesto datuma 1">
            <a:extLst>
              <a:ext uri="{FF2B5EF4-FFF2-40B4-BE49-F238E27FC236}">
                <a16:creationId xmlns:a16="http://schemas.microsoft.com/office/drawing/2014/main" id="{35FE0298-0895-46A7-8865-B45D663F3A77}"/>
              </a:ext>
            </a:extLst>
          </p:cNvPr>
          <p:cNvSpPr>
            <a:spLocks noGrp="1"/>
          </p:cNvSpPr>
          <p:nvPr>
            <p:ph type="dt" sz="half" idx="10"/>
          </p:nvPr>
        </p:nvSpPr>
        <p:spPr/>
        <p:txBody>
          <a:bodyPr/>
          <a:lstStyle/>
          <a:p>
            <a:fld id="{6CD4C645-8AF8-4CA4-A961-5F22442990C1}" type="datetime1">
              <a:rPr lang="hr-HR" smtClean="0"/>
              <a:t>15.3.2022.</a:t>
            </a:fld>
            <a:endParaRPr lang="hr-HR"/>
          </a:p>
        </p:txBody>
      </p:sp>
      <p:sp>
        <p:nvSpPr>
          <p:cNvPr id="3" name="Rezervirano mjesto podnožja 2">
            <a:extLst>
              <a:ext uri="{FF2B5EF4-FFF2-40B4-BE49-F238E27FC236}">
                <a16:creationId xmlns:a16="http://schemas.microsoft.com/office/drawing/2014/main" id="{69CE5CA0-A28D-47D7-BB42-0F7FB4B99124}"/>
              </a:ext>
            </a:extLst>
          </p:cNvPr>
          <p:cNvSpPr>
            <a:spLocks noGrp="1"/>
          </p:cNvSpPr>
          <p:nvPr>
            <p:ph type="ftr" sz="quarter" idx="11"/>
          </p:nvPr>
        </p:nvSpPr>
        <p:spPr/>
        <p:txBody>
          <a:bodyPr/>
          <a:lstStyle/>
          <a:p>
            <a:endParaRPr lang="hr-HR"/>
          </a:p>
        </p:txBody>
      </p:sp>
      <p:sp>
        <p:nvSpPr>
          <p:cNvPr id="4" name="Rezervirano mjesto broja slajda 3">
            <a:extLst>
              <a:ext uri="{FF2B5EF4-FFF2-40B4-BE49-F238E27FC236}">
                <a16:creationId xmlns:a16="http://schemas.microsoft.com/office/drawing/2014/main" id="{3ABB1CFC-6967-499B-8131-9002CA139116}"/>
              </a:ext>
            </a:extLst>
          </p:cNvPr>
          <p:cNvSpPr>
            <a:spLocks noGrp="1"/>
          </p:cNvSpPr>
          <p:nvPr>
            <p:ph type="sldNum" sz="quarter" idx="12"/>
          </p:nvPr>
        </p:nvSpPr>
        <p:spPr/>
        <p:txBody>
          <a:bodyPr/>
          <a:lstStyle/>
          <a:p>
            <a:fld id="{DCEE7784-1BBA-40CE-BA45-63C332E537D3}" type="slidenum">
              <a:rPr lang="hr-HR" smtClean="0"/>
              <a:t>‹#›</a:t>
            </a:fld>
            <a:endParaRPr lang="hr-HR"/>
          </a:p>
        </p:txBody>
      </p:sp>
    </p:spTree>
    <p:extLst>
      <p:ext uri="{BB962C8B-B14F-4D97-AF65-F5344CB8AC3E}">
        <p14:creationId xmlns:p14="http://schemas.microsoft.com/office/powerpoint/2010/main" val="194652987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invX="1"/>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5D41889B-E14F-43CC-8869-4982F361D0B9}"/>
              </a:ext>
            </a:extLst>
          </p:cNvPr>
          <p:cNvSpPr>
            <a:spLocks noGrp="1"/>
          </p:cNvSpPr>
          <p:nvPr>
            <p:ph type="title"/>
          </p:nvPr>
        </p:nvSpPr>
        <p:spPr>
          <a:xfrm>
            <a:off x="839788" y="457200"/>
            <a:ext cx="3932237" cy="1600200"/>
          </a:xfrm>
        </p:spPr>
        <p:txBody>
          <a:bodyPr anchor="b"/>
          <a:lstStyle>
            <a:lvl1pPr>
              <a:defRPr sz="3200"/>
            </a:lvl1pPr>
          </a:lstStyle>
          <a:p>
            <a:r>
              <a:rPr lang="hr-HR"/>
              <a:t>Kliknite da biste uredili stil naslova matrice</a:t>
            </a:r>
          </a:p>
        </p:txBody>
      </p:sp>
      <p:sp>
        <p:nvSpPr>
          <p:cNvPr id="3" name="Rezervirano mjesto sadržaja 2">
            <a:extLst>
              <a:ext uri="{FF2B5EF4-FFF2-40B4-BE49-F238E27FC236}">
                <a16:creationId xmlns:a16="http://schemas.microsoft.com/office/drawing/2014/main" id="{678FFCD1-AB65-4503-8179-4D3FF4BE471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Rezervirano mjesto teksta 3">
            <a:extLst>
              <a:ext uri="{FF2B5EF4-FFF2-40B4-BE49-F238E27FC236}">
                <a16:creationId xmlns:a16="http://schemas.microsoft.com/office/drawing/2014/main" id="{2567AD2A-DF43-496E-BD1B-AC047FBF3C7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a:t>Uredite stilove teksta matrice</a:t>
            </a:r>
          </a:p>
        </p:txBody>
      </p:sp>
      <p:sp>
        <p:nvSpPr>
          <p:cNvPr id="5" name="Rezervirano mjesto datuma 4">
            <a:extLst>
              <a:ext uri="{FF2B5EF4-FFF2-40B4-BE49-F238E27FC236}">
                <a16:creationId xmlns:a16="http://schemas.microsoft.com/office/drawing/2014/main" id="{FF15CAFB-C7AE-46CB-8946-001D3C2DC303}"/>
              </a:ext>
            </a:extLst>
          </p:cNvPr>
          <p:cNvSpPr>
            <a:spLocks noGrp="1"/>
          </p:cNvSpPr>
          <p:nvPr>
            <p:ph type="dt" sz="half" idx="10"/>
          </p:nvPr>
        </p:nvSpPr>
        <p:spPr/>
        <p:txBody>
          <a:bodyPr/>
          <a:lstStyle/>
          <a:p>
            <a:fld id="{95705E40-2FF7-4C99-B72E-15692CF554CE}" type="datetime1">
              <a:rPr lang="hr-HR" smtClean="0"/>
              <a:t>15.3.2022.</a:t>
            </a:fld>
            <a:endParaRPr lang="hr-HR"/>
          </a:p>
        </p:txBody>
      </p:sp>
      <p:sp>
        <p:nvSpPr>
          <p:cNvPr id="6" name="Rezervirano mjesto podnožja 5">
            <a:extLst>
              <a:ext uri="{FF2B5EF4-FFF2-40B4-BE49-F238E27FC236}">
                <a16:creationId xmlns:a16="http://schemas.microsoft.com/office/drawing/2014/main" id="{1325E39D-4C89-4100-B209-9B6B4FA013BA}"/>
              </a:ext>
            </a:extLst>
          </p:cNvPr>
          <p:cNvSpPr>
            <a:spLocks noGrp="1"/>
          </p:cNvSpPr>
          <p:nvPr>
            <p:ph type="ftr" sz="quarter" idx="11"/>
          </p:nvPr>
        </p:nvSpPr>
        <p:spPr/>
        <p:txBody>
          <a:bodyPr/>
          <a:lstStyle/>
          <a:p>
            <a:endParaRPr lang="hr-HR"/>
          </a:p>
        </p:txBody>
      </p:sp>
      <p:sp>
        <p:nvSpPr>
          <p:cNvPr id="7" name="Rezervirano mjesto broja slajda 6">
            <a:extLst>
              <a:ext uri="{FF2B5EF4-FFF2-40B4-BE49-F238E27FC236}">
                <a16:creationId xmlns:a16="http://schemas.microsoft.com/office/drawing/2014/main" id="{9B1E6320-32E7-4FD5-9F29-DB293801C2E6}"/>
              </a:ext>
            </a:extLst>
          </p:cNvPr>
          <p:cNvSpPr>
            <a:spLocks noGrp="1"/>
          </p:cNvSpPr>
          <p:nvPr>
            <p:ph type="sldNum" sz="quarter" idx="12"/>
          </p:nvPr>
        </p:nvSpPr>
        <p:spPr/>
        <p:txBody>
          <a:bodyPr/>
          <a:lstStyle/>
          <a:p>
            <a:fld id="{DCEE7784-1BBA-40CE-BA45-63C332E537D3}" type="slidenum">
              <a:rPr lang="hr-HR" smtClean="0"/>
              <a:t>‹#›</a:t>
            </a:fld>
            <a:endParaRPr lang="hr-HR"/>
          </a:p>
        </p:txBody>
      </p:sp>
    </p:spTree>
    <p:extLst>
      <p:ext uri="{BB962C8B-B14F-4D97-AF65-F5344CB8AC3E}">
        <p14:creationId xmlns:p14="http://schemas.microsoft.com/office/powerpoint/2010/main" val="15877527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invX="1"/>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F5FEA31D-E08A-4B0D-A7D9-1BD9EE97D65B}"/>
              </a:ext>
            </a:extLst>
          </p:cNvPr>
          <p:cNvSpPr>
            <a:spLocks noGrp="1"/>
          </p:cNvSpPr>
          <p:nvPr>
            <p:ph type="title"/>
          </p:nvPr>
        </p:nvSpPr>
        <p:spPr>
          <a:xfrm>
            <a:off x="839788" y="457200"/>
            <a:ext cx="3932237" cy="1600200"/>
          </a:xfrm>
        </p:spPr>
        <p:txBody>
          <a:bodyPr anchor="b"/>
          <a:lstStyle>
            <a:lvl1pPr>
              <a:defRPr sz="3200"/>
            </a:lvl1pPr>
          </a:lstStyle>
          <a:p>
            <a:r>
              <a:rPr lang="hr-HR"/>
              <a:t>Kliknite da biste uredili stil naslova matrice</a:t>
            </a:r>
          </a:p>
        </p:txBody>
      </p:sp>
      <p:sp>
        <p:nvSpPr>
          <p:cNvPr id="3" name="Rezervirano mjesto slike 2">
            <a:extLst>
              <a:ext uri="{FF2B5EF4-FFF2-40B4-BE49-F238E27FC236}">
                <a16:creationId xmlns:a16="http://schemas.microsoft.com/office/drawing/2014/main" id="{41C989AC-D09B-4F10-8E00-EF76AA0BF5B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Rezervirano mjesto teksta 3">
            <a:extLst>
              <a:ext uri="{FF2B5EF4-FFF2-40B4-BE49-F238E27FC236}">
                <a16:creationId xmlns:a16="http://schemas.microsoft.com/office/drawing/2014/main" id="{9289A26E-0EE9-4275-A62A-F19B0A6027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a:t>Uredite stilove teksta matrice</a:t>
            </a:r>
          </a:p>
        </p:txBody>
      </p:sp>
      <p:sp>
        <p:nvSpPr>
          <p:cNvPr id="5" name="Rezervirano mjesto datuma 4">
            <a:extLst>
              <a:ext uri="{FF2B5EF4-FFF2-40B4-BE49-F238E27FC236}">
                <a16:creationId xmlns:a16="http://schemas.microsoft.com/office/drawing/2014/main" id="{6E022D4A-C500-44AB-B498-AA17BC0A3C2B}"/>
              </a:ext>
            </a:extLst>
          </p:cNvPr>
          <p:cNvSpPr>
            <a:spLocks noGrp="1"/>
          </p:cNvSpPr>
          <p:nvPr>
            <p:ph type="dt" sz="half" idx="10"/>
          </p:nvPr>
        </p:nvSpPr>
        <p:spPr/>
        <p:txBody>
          <a:bodyPr/>
          <a:lstStyle/>
          <a:p>
            <a:fld id="{BE09C67C-C466-4A6E-8C4C-DFB5F601B5C6}" type="datetime1">
              <a:rPr lang="hr-HR" smtClean="0"/>
              <a:t>15.3.2022.</a:t>
            </a:fld>
            <a:endParaRPr lang="hr-HR"/>
          </a:p>
        </p:txBody>
      </p:sp>
      <p:sp>
        <p:nvSpPr>
          <p:cNvPr id="6" name="Rezervirano mjesto podnožja 5">
            <a:extLst>
              <a:ext uri="{FF2B5EF4-FFF2-40B4-BE49-F238E27FC236}">
                <a16:creationId xmlns:a16="http://schemas.microsoft.com/office/drawing/2014/main" id="{FA67C176-90C4-4F8A-A025-0724B5BA6B2D}"/>
              </a:ext>
            </a:extLst>
          </p:cNvPr>
          <p:cNvSpPr>
            <a:spLocks noGrp="1"/>
          </p:cNvSpPr>
          <p:nvPr>
            <p:ph type="ftr" sz="quarter" idx="11"/>
          </p:nvPr>
        </p:nvSpPr>
        <p:spPr/>
        <p:txBody>
          <a:bodyPr/>
          <a:lstStyle/>
          <a:p>
            <a:endParaRPr lang="hr-HR"/>
          </a:p>
        </p:txBody>
      </p:sp>
      <p:sp>
        <p:nvSpPr>
          <p:cNvPr id="7" name="Rezervirano mjesto broja slajda 6">
            <a:extLst>
              <a:ext uri="{FF2B5EF4-FFF2-40B4-BE49-F238E27FC236}">
                <a16:creationId xmlns:a16="http://schemas.microsoft.com/office/drawing/2014/main" id="{368B9918-8A15-4776-8C52-E32231CCDF3C}"/>
              </a:ext>
            </a:extLst>
          </p:cNvPr>
          <p:cNvSpPr>
            <a:spLocks noGrp="1"/>
          </p:cNvSpPr>
          <p:nvPr>
            <p:ph type="sldNum" sz="quarter" idx="12"/>
          </p:nvPr>
        </p:nvSpPr>
        <p:spPr/>
        <p:txBody>
          <a:bodyPr/>
          <a:lstStyle/>
          <a:p>
            <a:fld id="{DCEE7784-1BBA-40CE-BA45-63C332E537D3}" type="slidenum">
              <a:rPr lang="hr-HR" smtClean="0"/>
              <a:t>‹#›</a:t>
            </a:fld>
            <a:endParaRPr lang="hr-HR"/>
          </a:p>
        </p:txBody>
      </p:sp>
    </p:spTree>
    <p:extLst>
      <p:ext uri="{BB962C8B-B14F-4D97-AF65-F5344CB8AC3E}">
        <p14:creationId xmlns:p14="http://schemas.microsoft.com/office/powerpoint/2010/main" val="2862694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invX="1"/>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naslova 1">
            <a:extLst>
              <a:ext uri="{FF2B5EF4-FFF2-40B4-BE49-F238E27FC236}">
                <a16:creationId xmlns:a16="http://schemas.microsoft.com/office/drawing/2014/main" id="{F4666212-EFE1-44C7-A070-2392000FBE3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hr-HR"/>
              <a:t>Kliknite da biste uredili stil naslova matrice</a:t>
            </a:r>
          </a:p>
        </p:txBody>
      </p:sp>
      <p:sp>
        <p:nvSpPr>
          <p:cNvPr id="3" name="Rezervirano mjesto teksta 2">
            <a:extLst>
              <a:ext uri="{FF2B5EF4-FFF2-40B4-BE49-F238E27FC236}">
                <a16:creationId xmlns:a16="http://schemas.microsoft.com/office/drawing/2014/main" id="{49314572-78E5-4CC9-AA7A-779DEE0FED7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Rezervirano mjesto datuma 3">
            <a:extLst>
              <a:ext uri="{FF2B5EF4-FFF2-40B4-BE49-F238E27FC236}">
                <a16:creationId xmlns:a16="http://schemas.microsoft.com/office/drawing/2014/main" id="{D84DC344-3F6A-499A-9B21-6C362907C3D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2CE000-2C1E-4241-90C0-861DCBA3837D}" type="datetime1">
              <a:rPr lang="hr-HR" smtClean="0"/>
              <a:t>15.3.2022.</a:t>
            </a:fld>
            <a:endParaRPr lang="hr-HR"/>
          </a:p>
        </p:txBody>
      </p:sp>
      <p:sp>
        <p:nvSpPr>
          <p:cNvPr id="5" name="Rezervirano mjesto podnožja 4">
            <a:extLst>
              <a:ext uri="{FF2B5EF4-FFF2-40B4-BE49-F238E27FC236}">
                <a16:creationId xmlns:a16="http://schemas.microsoft.com/office/drawing/2014/main" id="{7DCC4404-D162-4E07-9E95-A93FC522E34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p>
        </p:txBody>
      </p:sp>
      <p:sp>
        <p:nvSpPr>
          <p:cNvPr id="6" name="Rezervirano mjesto broja slajda 5">
            <a:extLst>
              <a:ext uri="{FF2B5EF4-FFF2-40B4-BE49-F238E27FC236}">
                <a16:creationId xmlns:a16="http://schemas.microsoft.com/office/drawing/2014/main" id="{2351B453-3CF2-4AB6-8C7B-0FE73F60865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EE7784-1BBA-40CE-BA45-63C332E537D3}" type="slidenum">
              <a:rPr lang="hr-HR" smtClean="0"/>
              <a:t>‹#›</a:t>
            </a:fld>
            <a:endParaRPr lang="hr-HR"/>
          </a:p>
        </p:txBody>
      </p:sp>
    </p:spTree>
    <p:extLst>
      <p:ext uri="{BB962C8B-B14F-4D97-AF65-F5344CB8AC3E}">
        <p14:creationId xmlns:p14="http://schemas.microsoft.com/office/powerpoint/2010/main" val="1951953322"/>
      </p:ext>
    </p:extLst>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Lst>
  <mc:AlternateContent xmlns:mc="http://schemas.openxmlformats.org/markup-compatibility/2006" xmlns:p15="http://schemas.microsoft.com/office/powerpoint/2012/main">
    <mc:Choice Requires="p15">
      <p:transition xmlns:p14="http://schemas.microsoft.com/office/powerpoint/2010/main" spd="slow" p14:dur="2000">
        <p15:prstTrans prst="drape" invX="1"/>
      </p:transition>
    </mc:Choice>
    <mc:Fallback xmlns="">
      <p:transition spd="slow">
        <p:fade/>
      </p:transition>
    </mc:Fallback>
  </mc:AlternateConten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hyperlink" Target="https://creativecommons.org/licenses/by-nc-nd/3.0/" TargetMode="External"/><Relationship Id="rId2" Type="http://schemas.openxmlformats.org/officeDocument/2006/relationships/hyperlink" Target="http://www.dedabor.com/biznis/menadzment/koliko-je-donesena-odluka-dobra-za-nas/" TargetMode="External"/><Relationship Id="rId1" Type="http://schemas.openxmlformats.org/officeDocument/2006/relationships/slideLayout" Target="../slideLayouts/slideLayout4.xml"/><Relationship Id="rId4" Type="http://schemas.openxmlformats.org/officeDocument/2006/relationships/image" Target="../media/image12.png"/></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00A213CA-DF28-4831-B4F4-575ECC0F46F0}"/>
              </a:ext>
            </a:extLst>
          </p:cNvPr>
          <p:cNvSpPr>
            <a:spLocks noGrp="1"/>
          </p:cNvSpPr>
          <p:nvPr>
            <p:ph type="ctrTitle"/>
          </p:nvPr>
        </p:nvSpPr>
        <p:spPr>
          <a:xfrm>
            <a:off x="0" y="1110559"/>
            <a:ext cx="11353799" cy="4636882"/>
          </a:xfrm>
        </p:spPr>
        <p:txBody>
          <a:bodyPr/>
          <a:lstStyle/>
          <a:p>
            <a:r>
              <a:rPr lang="hr-HR" b="1" dirty="0">
                <a:solidFill>
                  <a:srgbClr val="7030A0"/>
                </a:solidFill>
              </a:rPr>
              <a:t>AVANTURE U SNJEGOGRADU</a:t>
            </a:r>
          </a:p>
        </p:txBody>
      </p:sp>
      <p:sp>
        <p:nvSpPr>
          <p:cNvPr id="3" name="Podnaslov 2">
            <a:extLst>
              <a:ext uri="{FF2B5EF4-FFF2-40B4-BE49-F238E27FC236}">
                <a16:creationId xmlns:a16="http://schemas.microsoft.com/office/drawing/2014/main" id="{04E6A50B-5AD9-4675-862B-52072735683E}"/>
              </a:ext>
            </a:extLst>
          </p:cNvPr>
          <p:cNvSpPr>
            <a:spLocks noGrp="1"/>
          </p:cNvSpPr>
          <p:nvPr>
            <p:ph type="subTitle" idx="1"/>
          </p:nvPr>
        </p:nvSpPr>
        <p:spPr>
          <a:xfrm>
            <a:off x="967410" y="5976730"/>
            <a:ext cx="4293704" cy="598281"/>
          </a:xfrm>
        </p:spPr>
        <p:txBody>
          <a:bodyPr>
            <a:normAutofit/>
          </a:bodyPr>
          <a:lstStyle/>
          <a:p>
            <a:r>
              <a:rPr lang="hr-HR" b="1" dirty="0">
                <a:solidFill>
                  <a:srgbClr val="7030A0"/>
                </a:solidFill>
              </a:rPr>
              <a:t>3. B</a:t>
            </a:r>
          </a:p>
        </p:txBody>
      </p:sp>
      <p:sp>
        <p:nvSpPr>
          <p:cNvPr id="9" name="Rezervirano mjesto broja slajda 8"/>
          <p:cNvSpPr>
            <a:spLocks noGrp="1"/>
          </p:cNvSpPr>
          <p:nvPr>
            <p:ph type="sldNum" sz="quarter" idx="12"/>
          </p:nvPr>
        </p:nvSpPr>
        <p:spPr/>
        <p:txBody>
          <a:bodyPr/>
          <a:lstStyle/>
          <a:p>
            <a:fld id="{DCEE7784-1BBA-40CE-BA45-63C332E537D3}" type="slidenum">
              <a:rPr lang="hr-HR" smtClean="0"/>
              <a:t>1</a:t>
            </a:fld>
            <a:endParaRPr lang="hr-HR"/>
          </a:p>
        </p:txBody>
      </p:sp>
      <p:pic>
        <p:nvPicPr>
          <p:cNvPr id="5" name="Slika 4">
            <a:extLst>
              <a:ext uri="{FF2B5EF4-FFF2-40B4-BE49-F238E27FC236}">
                <a16:creationId xmlns:a16="http://schemas.microsoft.com/office/drawing/2014/main" id="{6A074471-3FDA-41AE-A025-CEA9BDF15AA3}"/>
              </a:ext>
            </a:extLst>
          </p:cNvPr>
          <p:cNvPicPr>
            <a:picLocks noChangeAspect="1"/>
          </p:cNvPicPr>
          <p:nvPr/>
        </p:nvPicPr>
        <p:blipFill>
          <a:blip r:embed="rId2"/>
          <a:stretch>
            <a:fillRect/>
          </a:stretch>
        </p:blipFill>
        <p:spPr>
          <a:xfrm>
            <a:off x="702365" y="501649"/>
            <a:ext cx="10651434" cy="4123359"/>
          </a:xfrm>
          <a:prstGeom prst="rect">
            <a:avLst/>
          </a:prstGeom>
        </p:spPr>
      </p:pic>
    </p:spTree>
    <p:extLst>
      <p:ext uri="{BB962C8B-B14F-4D97-AF65-F5344CB8AC3E}">
        <p14:creationId xmlns:p14="http://schemas.microsoft.com/office/powerpoint/2010/main" val="244876475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invX="1"/>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9F19757-B3D2-4A78-B87F-AD7FAAB74626}"/>
              </a:ext>
            </a:extLst>
          </p:cNvPr>
          <p:cNvSpPr>
            <a:spLocks noGrp="1"/>
          </p:cNvSpPr>
          <p:nvPr>
            <p:ph type="title"/>
          </p:nvPr>
        </p:nvSpPr>
        <p:spPr>
          <a:xfrm>
            <a:off x="496956" y="501650"/>
            <a:ext cx="10058400" cy="322997"/>
          </a:xfrm>
        </p:spPr>
        <p:txBody>
          <a:bodyPr>
            <a:noAutofit/>
          </a:bodyPr>
          <a:lstStyle/>
          <a:p>
            <a:r>
              <a:rPr lang="hr-HR" sz="2800" b="1" dirty="0">
                <a:solidFill>
                  <a:srgbClr val="7030A0"/>
                </a:solidFill>
              </a:rPr>
              <a:t>Avanture u </a:t>
            </a:r>
            <a:r>
              <a:rPr lang="hr-HR" sz="2800" b="1" dirty="0" err="1">
                <a:solidFill>
                  <a:srgbClr val="7030A0"/>
                </a:solidFill>
              </a:rPr>
              <a:t>SnjegoGradu</a:t>
            </a:r>
            <a:endParaRPr lang="hr-HR" sz="2800" b="1" dirty="0">
              <a:solidFill>
                <a:srgbClr val="7030A0"/>
              </a:solidFill>
            </a:endParaRPr>
          </a:p>
        </p:txBody>
      </p:sp>
      <p:sp>
        <p:nvSpPr>
          <p:cNvPr id="3" name="Rezervirano mjesto sadržaja 2">
            <a:extLst>
              <a:ext uri="{FF2B5EF4-FFF2-40B4-BE49-F238E27FC236}">
                <a16:creationId xmlns:a16="http://schemas.microsoft.com/office/drawing/2014/main" id="{0E98F4F3-4695-433A-ADD7-2C4462DD0E27}"/>
              </a:ext>
            </a:extLst>
          </p:cNvPr>
          <p:cNvSpPr>
            <a:spLocks noGrp="1"/>
          </p:cNvSpPr>
          <p:nvPr>
            <p:ph sz="half" idx="1"/>
          </p:nvPr>
        </p:nvSpPr>
        <p:spPr>
          <a:xfrm>
            <a:off x="344557" y="1117058"/>
            <a:ext cx="7133069" cy="5416264"/>
          </a:xfrm>
        </p:spPr>
        <p:txBody>
          <a:bodyPr>
            <a:normAutofit lnSpcReduction="10000"/>
          </a:bodyPr>
          <a:lstStyle/>
          <a:p>
            <a:pPr marL="0" indent="0">
              <a:buNone/>
            </a:pPr>
            <a:r>
              <a:rPr lang="hr-HR" sz="2200" dirty="0"/>
              <a:t>Kad se Crvenka probudila morala je prvo doručkovati. Za doručak je bilo jaje na oko. Morala se brzo spremiti na posao jer je bila ministrica. Brzo je potrčala da što prije stigne do gradonačelnice. </a:t>
            </a:r>
          </a:p>
          <a:p>
            <a:pPr marL="0" indent="0">
              <a:buNone/>
            </a:pPr>
            <a:r>
              <a:rPr lang="hr-HR" sz="2200" dirty="0"/>
              <a:t>Danica na svu sreću danas nije bila ljuta. Ali posla je bilo puno. Crvenku je poslala u </a:t>
            </a:r>
            <a:r>
              <a:rPr lang="hr-HR" sz="2200" dirty="0" err="1"/>
              <a:t>snjegoslastičarnicu</a:t>
            </a:r>
            <a:r>
              <a:rPr lang="hr-HR" sz="2200" dirty="0"/>
              <a:t> po sladoled od jagode. Ona je zabunom kupila sladoled od jabuke i Danica se jako naljutila. Vikala je. Crvenka se rastužila i otišla kod </a:t>
            </a:r>
            <a:r>
              <a:rPr lang="hr-HR" sz="2200" dirty="0" err="1"/>
              <a:t>Plavka</a:t>
            </a:r>
            <a:r>
              <a:rPr lang="hr-HR" sz="2200" dirty="0"/>
              <a:t> da je utješi. </a:t>
            </a:r>
          </a:p>
          <a:p>
            <a:pPr marL="0" indent="0">
              <a:buNone/>
            </a:pPr>
            <a:r>
              <a:rPr lang="hr-HR" sz="2200" dirty="0"/>
              <a:t>Već sutradan bila je bolje. Bila je vesela i zaigrana. Sve je pretvorila u smijeh. </a:t>
            </a:r>
          </a:p>
          <a:p>
            <a:pPr marL="0" indent="0">
              <a:buNone/>
            </a:pPr>
            <a:r>
              <a:rPr lang="hr-HR" sz="2200" dirty="0" err="1"/>
              <a:t>Snjegonačelnica</a:t>
            </a:r>
            <a:r>
              <a:rPr lang="hr-HR" sz="2200" dirty="0"/>
              <a:t> je naredila Crvenki da baci smeće, a u smeću je našla papir za igranje i igrala se. </a:t>
            </a:r>
          </a:p>
          <a:p>
            <a:pPr marL="0" indent="0">
              <a:buNone/>
            </a:pPr>
            <a:r>
              <a:rPr lang="hr-HR" sz="2200" dirty="0" err="1"/>
              <a:t>Plavko</a:t>
            </a:r>
            <a:r>
              <a:rPr lang="hr-HR" sz="2200" dirty="0"/>
              <a:t> se čudio kako joj se tako brzo promijenilo raspoloženje. Crvenka je odlučila da joj Danica više neće pokvariti dan. Bila je zaigrana i vesela.   </a:t>
            </a:r>
          </a:p>
          <a:p>
            <a:pPr marL="0" indent="0">
              <a:buNone/>
            </a:pPr>
            <a:endParaRPr lang="hr-HR" dirty="0"/>
          </a:p>
        </p:txBody>
      </p:sp>
      <p:sp>
        <p:nvSpPr>
          <p:cNvPr id="4" name="Rezervirano mjesto broja slajda 3"/>
          <p:cNvSpPr>
            <a:spLocks noGrp="1"/>
          </p:cNvSpPr>
          <p:nvPr>
            <p:ph type="sldNum" sz="quarter" idx="12"/>
          </p:nvPr>
        </p:nvSpPr>
        <p:spPr/>
        <p:txBody>
          <a:bodyPr/>
          <a:lstStyle/>
          <a:p>
            <a:fld id="{DCEE7784-1BBA-40CE-BA45-63C332E537D3}" type="slidenum">
              <a:rPr lang="hr-HR" smtClean="0"/>
              <a:t>10</a:t>
            </a:fld>
            <a:endParaRPr lang="hr-HR"/>
          </a:p>
        </p:txBody>
      </p:sp>
      <p:sp>
        <p:nvSpPr>
          <p:cNvPr id="6" name="Rezervirano mjesto sadržaja 5">
            <a:extLst>
              <a:ext uri="{FF2B5EF4-FFF2-40B4-BE49-F238E27FC236}">
                <a16:creationId xmlns:a16="http://schemas.microsoft.com/office/drawing/2014/main" id="{5A02DC70-9C8A-4E12-8800-8F0864FD4050}"/>
              </a:ext>
            </a:extLst>
          </p:cNvPr>
          <p:cNvSpPr>
            <a:spLocks noGrp="1"/>
          </p:cNvSpPr>
          <p:nvPr>
            <p:ph sz="half" idx="2"/>
          </p:nvPr>
        </p:nvSpPr>
        <p:spPr>
          <a:xfrm>
            <a:off x="8339833" y="5133989"/>
            <a:ext cx="3958503" cy="635334"/>
          </a:xfrm>
        </p:spPr>
        <p:txBody>
          <a:bodyPr>
            <a:normAutofit lnSpcReduction="10000"/>
          </a:bodyPr>
          <a:lstStyle/>
          <a:p>
            <a:pPr marL="0" indent="0">
              <a:buNone/>
            </a:pPr>
            <a:r>
              <a:rPr lang="hr-HR" sz="2400" dirty="0"/>
              <a:t>Tara </a:t>
            </a:r>
            <a:r>
              <a:rPr lang="hr-HR" sz="2400" dirty="0" err="1"/>
              <a:t>Oštilj</a:t>
            </a:r>
            <a:endParaRPr lang="hr-HR" sz="2400" dirty="0"/>
          </a:p>
        </p:txBody>
      </p:sp>
      <p:pic>
        <p:nvPicPr>
          <p:cNvPr id="8" name="Slika 7">
            <a:extLst>
              <a:ext uri="{FF2B5EF4-FFF2-40B4-BE49-F238E27FC236}">
                <a16:creationId xmlns:a16="http://schemas.microsoft.com/office/drawing/2014/main" id="{F756B595-7CC2-4107-9057-6DE00E19947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15260" y="1117059"/>
            <a:ext cx="3747869" cy="3563226"/>
          </a:xfrm>
          <a:prstGeom prst="rect">
            <a:avLst/>
          </a:prstGeom>
        </p:spPr>
      </p:pic>
    </p:spTree>
    <p:extLst>
      <p:ext uri="{BB962C8B-B14F-4D97-AF65-F5344CB8AC3E}">
        <p14:creationId xmlns:p14="http://schemas.microsoft.com/office/powerpoint/2010/main" val="207407466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invX="1"/>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9F19757-B3D2-4A78-B87F-AD7FAAB74626}"/>
              </a:ext>
            </a:extLst>
          </p:cNvPr>
          <p:cNvSpPr>
            <a:spLocks noGrp="1"/>
          </p:cNvSpPr>
          <p:nvPr>
            <p:ph type="title"/>
          </p:nvPr>
        </p:nvSpPr>
        <p:spPr>
          <a:xfrm>
            <a:off x="812595" y="595258"/>
            <a:ext cx="10058400" cy="322997"/>
          </a:xfrm>
        </p:spPr>
        <p:txBody>
          <a:bodyPr>
            <a:noAutofit/>
          </a:bodyPr>
          <a:lstStyle/>
          <a:p>
            <a:r>
              <a:rPr lang="hr-HR" sz="2800" b="1" dirty="0">
                <a:solidFill>
                  <a:srgbClr val="7030A0"/>
                </a:solidFill>
              </a:rPr>
              <a:t>Avanture u </a:t>
            </a:r>
            <a:r>
              <a:rPr lang="hr-HR" sz="2800" b="1" dirty="0" err="1">
                <a:solidFill>
                  <a:srgbClr val="7030A0"/>
                </a:solidFill>
              </a:rPr>
              <a:t>SnjegoGradu</a:t>
            </a:r>
            <a:endParaRPr lang="hr-HR" sz="2800" b="1" dirty="0">
              <a:solidFill>
                <a:srgbClr val="7030A0"/>
              </a:solidFill>
            </a:endParaRPr>
          </a:p>
        </p:txBody>
      </p:sp>
      <p:sp>
        <p:nvSpPr>
          <p:cNvPr id="3" name="Rezervirano mjesto sadržaja 2">
            <a:extLst>
              <a:ext uri="{FF2B5EF4-FFF2-40B4-BE49-F238E27FC236}">
                <a16:creationId xmlns:a16="http://schemas.microsoft.com/office/drawing/2014/main" id="{0E98F4F3-4695-433A-ADD7-2C4462DD0E27}"/>
              </a:ext>
            </a:extLst>
          </p:cNvPr>
          <p:cNvSpPr>
            <a:spLocks noGrp="1"/>
          </p:cNvSpPr>
          <p:nvPr>
            <p:ph sz="half" idx="1"/>
          </p:nvPr>
        </p:nvSpPr>
        <p:spPr>
          <a:xfrm>
            <a:off x="576322" y="1084282"/>
            <a:ext cx="6143315" cy="5057839"/>
          </a:xfrm>
        </p:spPr>
        <p:txBody>
          <a:bodyPr>
            <a:normAutofit fontScale="77500" lnSpcReduction="20000"/>
          </a:bodyPr>
          <a:lstStyle/>
          <a:p>
            <a:pPr marL="0" indent="0">
              <a:buNone/>
            </a:pPr>
            <a:r>
              <a:rPr lang="hr-HR" dirty="0"/>
              <a:t>15. prosinca gradonačelnica se probudila i čula kako neko jako ružno priča o njoj. Prvo mu je željela dati kaznu, ali se sjetila da je baš ona jako stroga. Odlučila je predati vlast i napraviti nove izbore za gradonačelnika. </a:t>
            </a:r>
          </a:p>
          <a:p>
            <a:pPr marL="0" indent="0">
              <a:buNone/>
            </a:pPr>
            <a:r>
              <a:rPr lang="hr-HR" dirty="0"/>
              <a:t>Bilo je barem 13 snjegovića koji su mislili da mogu pobijediti. Ali pobjeđuje samo jedan. Kad je vidjela da nitko nije glasao za nju bila je jako tužna. </a:t>
            </a:r>
          </a:p>
          <a:p>
            <a:pPr marL="0" indent="0">
              <a:buNone/>
            </a:pPr>
            <a:r>
              <a:rPr lang="hr-HR" dirty="0"/>
              <a:t>Pobjednik je imao 3.958 glasova. Bio je tako sretan da je novac od pobjede dao za kupovinu zlatne zvijezde koja će biti na gradskoj vijećnici. Mislio je da će se to svidjeti snjegovićima. I bio je u pravu. </a:t>
            </a:r>
          </a:p>
          <a:p>
            <a:pPr marL="0" indent="0">
              <a:buNone/>
            </a:pPr>
            <a:r>
              <a:rPr lang="hr-HR" dirty="0"/>
              <a:t>Mislio je da nitko ne može napraviti tako veliku zlatnu zvijezdu od 3 m, ali se prevario. Morao je za tu zvijezdu dati 10.000.000 $.</a:t>
            </a:r>
          </a:p>
          <a:p>
            <a:pPr marL="0" indent="0">
              <a:buNone/>
            </a:pPr>
            <a:r>
              <a:rPr lang="hr-HR" dirty="0" err="1"/>
              <a:t>Snjegonačelnica</a:t>
            </a:r>
            <a:r>
              <a:rPr lang="hr-HR" dirty="0"/>
              <a:t> Danica je morala otići, a novi </a:t>
            </a:r>
            <a:r>
              <a:rPr lang="hr-HR" dirty="0" err="1"/>
              <a:t>snjegonačelnik</a:t>
            </a:r>
            <a:r>
              <a:rPr lang="hr-HR" dirty="0"/>
              <a:t> je dobio priliku biti bolji. </a:t>
            </a:r>
          </a:p>
          <a:p>
            <a:pPr marL="0" indent="0">
              <a:buNone/>
            </a:pPr>
            <a:endParaRPr lang="hr-HR" sz="2200" dirty="0"/>
          </a:p>
        </p:txBody>
      </p:sp>
      <p:sp>
        <p:nvSpPr>
          <p:cNvPr id="4" name="Rezervirano mjesto broja slajda 3"/>
          <p:cNvSpPr>
            <a:spLocks noGrp="1"/>
          </p:cNvSpPr>
          <p:nvPr>
            <p:ph type="sldNum" sz="quarter" idx="12"/>
          </p:nvPr>
        </p:nvSpPr>
        <p:spPr/>
        <p:txBody>
          <a:bodyPr/>
          <a:lstStyle/>
          <a:p>
            <a:fld id="{DCEE7784-1BBA-40CE-BA45-63C332E537D3}" type="slidenum">
              <a:rPr lang="hr-HR" smtClean="0"/>
              <a:t>11</a:t>
            </a:fld>
            <a:endParaRPr lang="hr-HR"/>
          </a:p>
        </p:txBody>
      </p:sp>
      <p:sp>
        <p:nvSpPr>
          <p:cNvPr id="6" name="Rezervirano mjesto sadržaja 5">
            <a:extLst>
              <a:ext uri="{FF2B5EF4-FFF2-40B4-BE49-F238E27FC236}">
                <a16:creationId xmlns:a16="http://schemas.microsoft.com/office/drawing/2014/main" id="{8186BEDE-52E3-4105-A843-580636C7A9FA}"/>
              </a:ext>
            </a:extLst>
          </p:cNvPr>
          <p:cNvSpPr>
            <a:spLocks noGrp="1"/>
          </p:cNvSpPr>
          <p:nvPr>
            <p:ph sz="half" idx="2"/>
          </p:nvPr>
        </p:nvSpPr>
        <p:spPr>
          <a:xfrm>
            <a:off x="7964991" y="5213358"/>
            <a:ext cx="3270479" cy="664059"/>
          </a:xfrm>
        </p:spPr>
        <p:txBody>
          <a:bodyPr>
            <a:normAutofit fontScale="77500" lnSpcReduction="20000"/>
          </a:bodyPr>
          <a:lstStyle/>
          <a:p>
            <a:pPr marL="0" indent="0">
              <a:buNone/>
            </a:pPr>
            <a:r>
              <a:rPr lang="hr-HR" sz="3200" dirty="0"/>
              <a:t>Borna </a:t>
            </a:r>
            <a:r>
              <a:rPr lang="hr-HR" sz="3200" dirty="0" err="1"/>
              <a:t>Šelja</a:t>
            </a:r>
            <a:endParaRPr lang="hr-HR" sz="3200" dirty="0"/>
          </a:p>
        </p:txBody>
      </p:sp>
      <p:pic>
        <p:nvPicPr>
          <p:cNvPr id="7" name="Slika 6">
            <a:extLst>
              <a:ext uri="{FF2B5EF4-FFF2-40B4-BE49-F238E27FC236}">
                <a16:creationId xmlns:a16="http://schemas.microsoft.com/office/drawing/2014/main" id="{8DF1B45A-01AE-4712-8F14-33E738A00619}"/>
              </a:ext>
            </a:extLst>
          </p:cNvPr>
          <p:cNvPicPr>
            <a:picLocks noChangeAspect="1"/>
          </p:cNvPicPr>
          <p:nvPr/>
        </p:nvPicPr>
        <p:blipFill rotWithShape="1">
          <a:blip r:embed="rId2">
            <a:extLst>
              <a:ext uri="{28A0092B-C50C-407E-A947-70E740481C1C}">
                <a14:useLocalDpi xmlns:a14="http://schemas.microsoft.com/office/drawing/2010/main" val="0"/>
              </a:ext>
            </a:extLst>
          </a:blip>
          <a:srcRect l="2173" r="31631" b="43730"/>
          <a:stretch/>
        </p:blipFill>
        <p:spPr>
          <a:xfrm>
            <a:off x="6966267" y="1207809"/>
            <a:ext cx="4655889" cy="3526617"/>
          </a:xfrm>
          <a:prstGeom prst="rect">
            <a:avLst/>
          </a:prstGeom>
        </p:spPr>
      </p:pic>
    </p:spTree>
    <p:extLst>
      <p:ext uri="{BB962C8B-B14F-4D97-AF65-F5344CB8AC3E}">
        <p14:creationId xmlns:p14="http://schemas.microsoft.com/office/powerpoint/2010/main" val="9208133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invX="1"/>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9F19757-B3D2-4A78-B87F-AD7FAAB74626}"/>
              </a:ext>
            </a:extLst>
          </p:cNvPr>
          <p:cNvSpPr>
            <a:spLocks noGrp="1"/>
          </p:cNvSpPr>
          <p:nvPr>
            <p:ph type="title"/>
          </p:nvPr>
        </p:nvSpPr>
        <p:spPr>
          <a:xfrm>
            <a:off x="722243" y="511432"/>
            <a:ext cx="10058400" cy="322997"/>
          </a:xfrm>
        </p:spPr>
        <p:txBody>
          <a:bodyPr>
            <a:noAutofit/>
          </a:bodyPr>
          <a:lstStyle/>
          <a:p>
            <a:r>
              <a:rPr lang="hr-HR" sz="2800" b="1" dirty="0">
                <a:solidFill>
                  <a:srgbClr val="7030A0"/>
                </a:solidFill>
              </a:rPr>
              <a:t>Avanture u </a:t>
            </a:r>
            <a:r>
              <a:rPr lang="hr-HR" sz="2800" b="1" dirty="0" err="1">
                <a:solidFill>
                  <a:srgbClr val="7030A0"/>
                </a:solidFill>
              </a:rPr>
              <a:t>SnjegoGradu</a:t>
            </a:r>
            <a:endParaRPr lang="hr-HR" sz="2800" b="1" dirty="0">
              <a:solidFill>
                <a:srgbClr val="7030A0"/>
              </a:solidFill>
            </a:endParaRPr>
          </a:p>
        </p:txBody>
      </p:sp>
      <p:sp>
        <p:nvSpPr>
          <p:cNvPr id="3" name="Rezervirano mjesto sadržaja 2">
            <a:extLst>
              <a:ext uri="{FF2B5EF4-FFF2-40B4-BE49-F238E27FC236}">
                <a16:creationId xmlns:a16="http://schemas.microsoft.com/office/drawing/2014/main" id="{0E98F4F3-4695-433A-ADD7-2C4462DD0E27}"/>
              </a:ext>
            </a:extLst>
          </p:cNvPr>
          <p:cNvSpPr>
            <a:spLocks noGrp="1"/>
          </p:cNvSpPr>
          <p:nvPr>
            <p:ph sz="half" idx="1"/>
          </p:nvPr>
        </p:nvSpPr>
        <p:spPr>
          <a:xfrm>
            <a:off x="701354" y="1113183"/>
            <a:ext cx="6036329" cy="5425729"/>
          </a:xfrm>
        </p:spPr>
        <p:txBody>
          <a:bodyPr>
            <a:noAutofit/>
          </a:bodyPr>
          <a:lstStyle/>
          <a:p>
            <a:pPr marL="0" indent="0">
              <a:buNone/>
            </a:pPr>
            <a:r>
              <a:rPr lang="hr-HR" sz="2200" dirty="0"/>
              <a:t>Plavi i Narančasti </a:t>
            </a:r>
            <a:r>
              <a:rPr lang="hr-HR" sz="2200" dirty="0" err="1"/>
              <a:t>Coflek</a:t>
            </a:r>
            <a:r>
              <a:rPr lang="hr-HR" sz="2200" dirty="0"/>
              <a:t> krenuli su na sanjkanje. Penjali su se na visoku planinu. </a:t>
            </a:r>
          </a:p>
          <a:p>
            <a:pPr marL="0" indent="0">
              <a:buNone/>
            </a:pPr>
            <a:r>
              <a:rPr lang="hr-HR" sz="2200" dirty="0"/>
              <a:t>Kada su se popeli na vrh vidjeli su cijeli </a:t>
            </a:r>
            <a:r>
              <a:rPr lang="hr-HR" sz="2200" dirty="0" err="1"/>
              <a:t>SnjegoGrad</a:t>
            </a:r>
            <a:r>
              <a:rPr lang="hr-HR" sz="2200" dirty="0"/>
              <a:t>. Gore je bilo lijepo, kao da su bili visoko u oblacima.</a:t>
            </a:r>
          </a:p>
          <a:p>
            <a:pPr marL="0" indent="0">
              <a:buNone/>
            </a:pPr>
            <a:r>
              <a:rPr lang="hr-HR" sz="2200" dirty="0"/>
              <a:t>Narančastome su sanjke otklizale s planine i pojurile same. Trčao je po njih. Puno snijega bilo je na liticama i planine su izgledale strašno. Plavi </a:t>
            </a:r>
            <a:r>
              <a:rPr lang="hr-HR" sz="2200" dirty="0" err="1"/>
              <a:t>Coflek</a:t>
            </a:r>
            <a:r>
              <a:rPr lang="hr-HR" sz="2200" dirty="0"/>
              <a:t> se zabio u drvo dok je Narančasti projurio pored njega poput munje. Narančasti </a:t>
            </a:r>
            <a:r>
              <a:rPr lang="hr-HR" sz="2200" dirty="0" err="1"/>
              <a:t>Coflek</a:t>
            </a:r>
            <a:r>
              <a:rPr lang="hr-HR" sz="2200" dirty="0"/>
              <a:t> je dolje čekao Plavog. </a:t>
            </a:r>
          </a:p>
          <a:p>
            <a:pPr marL="0" indent="0">
              <a:buNone/>
            </a:pPr>
            <a:r>
              <a:rPr lang="hr-HR" sz="2200" dirty="0"/>
              <a:t>Kad su se malo izvježbali, mogli su sanjkati puno brže. A više im nije toliko vremena trebalo da se popnu. </a:t>
            </a:r>
          </a:p>
          <a:p>
            <a:pPr marL="0" indent="0">
              <a:buNone/>
            </a:pPr>
            <a:r>
              <a:rPr lang="hr-HR" sz="2200" dirty="0"/>
              <a:t>Otišli su doma kad je bio mrak. </a:t>
            </a:r>
          </a:p>
          <a:p>
            <a:pPr marL="0" indent="0">
              <a:buNone/>
            </a:pPr>
            <a:endParaRPr lang="hr-HR" sz="2400" dirty="0"/>
          </a:p>
        </p:txBody>
      </p:sp>
      <p:sp>
        <p:nvSpPr>
          <p:cNvPr id="4" name="Rezervirano mjesto broja slajda 3"/>
          <p:cNvSpPr>
            <a:spLocks noGrp="1"/>
          </p:cNvSpPr>
          <p:nvPr>
            <p:ph type="sldNum" sz="quarter" idx="12"/>
          </p:nvPr>
        </p:nvSpPr>
        <p:spPr/>
        <p:txBody>
          <a:bodyPr/>
          <a:lstStyle/>
          <a:p>
            <a:fld id="{DCEE7784-1BBA-40CE-BA45-63C332E537D3}" type="slidenum">
              <a:rPr lang="hr-HR" smtClean="0"/>
              <a:t>12</a:t>
            </a:fld>
            <a:endParaRPr lang="hr-HR"/>
          </a:p>
        </p:txBody>
      </p:sp>
      <p:sp>
        <p:nvSpPr>
          <p:cNvPr id="7" name="Rezervirano mjesto sadržaja 6">
            <a:extLst>
              <a:ext uri="{FF2B5EF4-FFF2-40B4-BE49-F238E27FC236}">
                <a16:creationId xmlns:a16="http://schemas.microsoft.com/office/drawing/2014/main" id="{4BF03EB4-94FD-4A6C-B571-DAFE1A3EB072}"/>
              </a:ext>
            </a:extLst>
          </p:cNvPr>
          <p:cNvSpPr>
            <a:spLocks noGrp="1"/>
          </p:cNvSpPr>
          <p:nvPr>
            <p:ph sz="half" idx="2"/>
          </p:nvPr>
        </p:nvSpPr>
        <p:spPr>
          <a:xfrm>
            <a:off x="7673649" y="5458421"/>
            <a:ext cx="4253944" cy="565150"/>
          </a:xfrm>
        </p:spPr>
        <p:txBody>
          <a:bodyPr>
            <a:noAutofit/>
          </a:bodyPr>
          <a:lstStyle/>
          <a:p>
            <a:pPr marL="0" indent="0">
              <a:buNone/>
            </a:pPr>
            <a:r>
              <a:rPr lang="hr-HR" sz="2400" dirty="0"/>
              <a:t>Lovro </a:t>
            </a:r>
            <a:r>
              <a:rPr lang="hr-HR" sz="2400" dirty="0" err="1"/>
              <a:t>Šelja</a:t>
            </a:r>
            <a:endParaRPr lang="hr-HR" sz="2400" dirty="0"/>
          </a:p>
        </p:txBody>
      </p:sp>
      <p:sp>
        <p:nvSpPr>
          <p:cNvPr id="13" name="TekstniOkvir 12">
            <a:extLst>
              <a:ext uri="{FF2B5EF4-FFF2-40B4-BE49-F238E27FC236}">
                <a16:creationId xmlns:a16="http://schemas.microsoft.com/office/drawing/2014/main" id="{FC4332C7-B08F-4467-9CF5-60CCC3B11335}"/>
              </a:ext>
            </a:extLst>
          </p:cNvPr>
          <p:cNvSpPr txBox="1"/>
          <p:nvPr/>
        </p:nvSpPr>
        <p:spPr>
          <a:xfrm>
            <a:off x="7099856" y="7007039"/>
            <a:ext cx="1147587" cy="646331"/>
          </a:xfrm>
          <a:prstGeom prst="rect">
            <a:avLst/>
          </a:prstGeom>
          <a:noFill/>
        </p:spPr>
        <p:txBody>
          <a:bodyPr wrap="square" rtlCol="0">
            <a:spAutoFit/>
          </a:bodyPr>
          <a:lstStyle/>
          <a:p>
            <a:r>
              <a:rPr lang="hr-HR" sz="900">
                <a:hlinkClick r:id="rId2" tooltip="http://www.dedabor.com/biznis/menadzment/koliko-je-donesena-odluka-dobra-za-nas/"/>
              </a:rPr>
              <a:t>Ta fotografija</a:t>
            </a:r>
            <a:r>
              <a:rPr lang="hr-HR" sz="900"/>
              <a:t> korisnika Nepoznat autor: licenca </a:t>
            </a:r>
            <a:r>
              <a:rPr lang="hr-HR" sz="900">
                <a:hlinkClick r:id="rId3" tooltip="https://creativecommons.org/licenses/by-nc-nd/3.0/"/>
              </a:rPr>
              <a:t>CC BY-NC-ND</a:t>
            </a:r>
            <a:endParaRPr lang="hr-HR" sz="900"/>
          </a:p>
        </p:txBody>
      </p:sp>
      <p:pic>
        <p:nvPicPr>
          <p:cNvPr id="8" name="Slika 7">
            <a:extLst>
              <a:ext uri="{FF2B5EF4-FFF2-40B4-BE49-F238E27FC236}">
                <a16:creationId xmlns:a16="http://schemas.microsoft.com/office/drawing/2014/main" id="{ADF222D6-DE97-4A95-8500-1751A51B474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07341" y="1338469"/>
            <a:ext cx="4483304" cy="3185406"/>
          </a:xfrm>
          <a:prstGeom prst="rect">
            <a:avLst/>
          </a:prstGeom>
        </p:spPr>
      </p:pic>
    </p:spTree>
    <p:extLst>
      <p:ext uri="{BB962C8B-B14F-4D97-AF65-F5344CB8AC3E}">
        <p14:creationId xmlns:p14="http://schemas.microsoft.com/office/powerpoint/2010/main" val="333072124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invX="1"/>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9F19757-B3D2-4A78-B87F-AD7FAAB74626}"/>
              </a:ext>
            </a:extLst>
          </p:cNvPr>
          <p:cNvSpPr>
            <a:spLocks noGrp="1"/>
          </p:cNvSpPr>
          <p:nvPr>
            <p:ph type="title"/>
          </p:nvPr>
        </p:nvSpPr>
        <p:spPr>
          <a:xfrm>
            <a:off x="460010" y="450327"/>
            <a:ext cx="10058400" cy="322997"/>
          </a:xfrm>
        </p:spPr>
        <p:txBody>
          <a:bodyPr>
            <a:noAutofit/>
          </a:bodyPr>
          <a:lstStyle/>
          <a:p>
            <a:r>
              <a:rPr lang="hr-HR" sz="2800" b="1" dirty="0">
                <a:solidFill>
                  <a:srgbClr val="7030A0"/>
                </a:solidFill>
              </a:rPr>
              <a:t>Avanture u </a:t>
            </a:r>
            <a:r>
              <a:rPr lang="hr-HR" sz="2800" b="1" dirty="0" err="1">
                <a:solidFill>
                  <a:srgbClr val="7030A0"/>
                </a:solidFill>
              </a:rPr>
              <a:t>SnjegoGradu</a:t>
            </a:r>
            <a:endParaRPr lang="hr-HR" sz="2800" b="1" dirty="0">
              <a:solidFill>
                <a:srgbClr val="7030A0"/>
              </a:solidFill>
            </a:endParaRPr>
          </a:p>
        </p:txBody>
      </p:sp>
      <p:sp>
        <p:nvSpPr>
          <p:cNvPr id="3" name="Rezervirano mjesto sadržaja 2">
            <a:extLst>
              <a:ext uri="{FF2B5EF4-FFF2-40B4-BE49-F238E27FC236}">
                <a16:creationId xmlns:a16="http://schemas.microsoft.com/office/drawing/2014/main" id="{0E98F4F3-4695-433A-ADD7-2C4462DD0E27}"/>
              </a:ext>
            </a:extLst>
          </p:cNvPr>
          <p:cNvSpPr>
            <a:spLocks noGrp="1"/>
          </p:cNvSpPr>
          <p:nvPr>
            <p:ph sz="half" idx="1"/>
          </p:nvPr>
        </p:nvSpPr>
        <p:spPr>
          <a:xfrm>
            <a:off x="460011" y="980663"/>
            <a:ext cx="6476194" cy="5670249"/>
          </a:xfrm>
        </p:spPr>
        <p:txBody>
          <a:bodyPr>
            <a:normAutofit/>
          </a:bodyPr>
          <a:lstStyle/>
          <a:p>
            <a:pPr marL="0" indent="0">
              <a:buNone/>
            </a:pPr>
            <a:r>
              <a:rPr lang="hr-HR" sz="2200" dirty="0"/>
              <a:t>Jednog dana gradonačelnica je zamolila </a:t>
            </a:r>
            <a:r>
              <a:rPr lang="hr-HR" sz="2200" dirty="0" err="1"/>
              <a:t>Plavka</a:t>
            </a:r>
            <a:r>
              <a:rPr lang="hr-HR" sz="2200" dirty="0"/>
              <a:t> da joj kupi sladoled. </a:t>
            </a:r>
            <a:r>
              <a:rPr lang="hr-HR" sz="2200" dirty="0" err="1"/>
              <a:t>Plavko</a:t>
            </a:r>
            <a:r>
              <a:rPr lang="hr-HR" sz="2200" dirty="0"/>
              <a:t> je odmah krenuo. Kada je došao u dućan pogledao je, ali sladoleda nigdje nije bilo.  </a:t>
            </a:r>
            <a:r>
              <a:rPr lang="hr-HR" sz="2200" dirty="0" err="1"/>
              <a:t>Plavko</a:t>
            </a:r>
            <a:r>
              <a:rPr lang="hr-HR" sz="2200" dirty="0"/>
              <a:t> se vratio bez sladoleda. Gradonačelnica je bila jako ljuta. </a:t>
            </a:r>
          </a:p>
          <a:p>
            <a:pPr marL="0" indent="0">
              <a:buNone/>
            </a:pPr>
            <a:r>
              <a:rPr lang="hr-HR" sz="2200" dirty="0"/>
              <a:t>Poslijepodne Danica je opet zamolila </a:t>
            </a:r>
            <a:r>
              <a:rPr lang="hr-HR" sz="2200" dirty="0" err="1"/>
              <a:t>Plavka</a:t>
            </a:r>
            <a:r>
              <a:rPr lang="hr-HR" sz="2200" dirty="0"/>
              <a:t> da joj ode kupiti kolače. </a:t>
            </a:r>
            <a:r>
              <a:rPr lang="hr-HR" sz="2200" dirty="0" err="1"/>
              <a:t>Plavko</a:t>
            </a:r>
            <a:r>
              <a:rPr lang="hr-HR" sz="2200" dirty="0"/>
              <a:t> je otišao. Kad je stigao ovaj put je bilo sladoleda, ali nije bilo kolača. Kupio je sladoled, a gradonačelnica to sad više nije htjela. Htjela je kolače. Sladoled je pojeo </a:t>
            </a:r>
            <a:r>
              <a:rPr lang="hr-HR" sz="2200" dirty="0" err="1"/>
              <a:t>Plavko</a:t>
            </a:r>
            <a:r>
              <a:rPr lang="hr-HR" sz="2200" dirty="0"/>
              <a:t>. </a:t>
            </a:r>
          </a:p>
          <a:p>
            <a:pPr marL="0" indent="0">
              <a:buNone/>
            </a:pPr>
            <a:r>
              <a:rPr lang="hr-HR" sz="2200" dirty="0"/>
              <a:t>Drugi dan  gradonačelnica je poslala </a:t>
            </a:r>
            <a:r>
              <a:rPr lang="hr-HR" sz="2200" dirty="0" err="1"/>
              <a:t>Plavka</a:t>
            </a:r>
            <a:r>
              <a:rPr lang="hr-HR" sz="2200" dirty="0"/>
              <a:t> opet u dućan, ovaj put po tortu. </a:t>
            </a:r>
            <a:r>
              <a:rPr lang="hr-HR" sz="2200" dirty="0" err="1"/>
              <a:t>Plavko</a:t>
            </a:r>
            <a:r>
              <a:rPr lang="hr-HR" sz="2200" dirty="0"/>
              <a:t> je uspio kupiti što je </a:t>
            </a:r>
            <a:r>
              <a:rPr lang="hr-HR" sz="2200" dirty="0" err="1"/>
              <a:t>snjegonačelnica</a:t>
            </a:r>
            <a:r>
              <a:rPr lang="hr-HR" sz="2200" dirty="0"/>
              <a:t> željela. Vratio se iz dućana s tortom. </a:t>
            </a:r>
          </a:p>
          <a:p>
            <a:pPr marL="0" indent="0">
              <a:buNone/>
            </a:pPr>
            <a:r>
              <a:rPr lang="hr-HR" sz="2200" dirty="0"/>
              <a:t>Gradonačelnica je bila jako sretna i sretno su nastavili život. </a:t>
            </a:r>
          </a:p>
          <a:p>
            <a:pPr marL="0" indent="0">
              <a:buNone/>
            </a:pPr>
            <a:endParaRPr lang="hr-HR" sz="2400" dirty="0"/>
          </a:p>
        </p:txBody>
      </p:sp>
      <p:sp>
        <p:nvSpPr>
          <p:cNvPr id="8" name="Rezervirano mjesto broja slajda 7"/>
          <p:cNvSpPr>
            <a:spLocks noGrp="1"/>
          </p:cNvSpPr>
          <p:nvPr>
            <p:ph type="sldNum" sz="quarter" idx="12"/>
          </p:nvPr>
        </p:nvSpPr>
        <p:spPr/>
        <p:txBody>
          <a:bodyPr/>
          <a:lstStyle/>
          <a:p>
            <a:fld id="{DCEE7784-1BBA-40CE-BA45-63C332E537D3}" type="slidenum">
              <a:rPr lang="hr-HR" smtClean="0"/>
              <a:t>13</a:t>
            </a:fld>
            <a:endParaRPr lang="hr-HR"/>
          </a:p>
        </p:txBody>
      </p:sp>
      <p:sp>
        <p:nvSpPr>
          <p:cNvPr id="10" name="Rezervirano mjesto sadržaja 9">
            <a:extLst>
              <a:ext uri="{FF2B5EF4-FFF2-40B4-BE49-F238E27FC236}">
                <a16:creationId xmlns:a16="http://schemas.microsoft.com/office/drawing/2014/main" id="{638CA0FD-00C2-43D1-9AE4-EFC788C31734}"/>
              </a:ext>
            </a:extLst>
          </p:cNvPr>
          <p:cNvSpPr>
            <a:spLocks noGrp="1"/>
          </p:cNvSpPr>
          <p:nvPr>
            <p:ph sz="half" idx="2"/>
          </p:nvPr>
        </p:nvSpPr>
        <p:spPr>
          <a:xfrm>
            <a:off x="8199783" y="5791165"/>
            <a:ext cx="3008242" cy="505033"/>
          </a:xfrm>
        </p:spPr>
        <p:txBody>
          <a:bodyPr>
            <a:normAutofit/>
          </a:bodyPr>
          <a:lstStyle/>
          <a:p>
            <a:pPr marL="0" indent="0">
              <a:buNone/>
            </a:pPr>
            <a:r>
              <a:rPr lang="hr-HR" sz="2400" dirty="0"/>
              <a:t>Eva Vuk</a:t>
            </a:r>
          </a:p>
        </p:txBody>
      </p:sp>
      <p:pic>
        <p:nvPicPr>
          <p:cNvPr id="5" name="Slika 4">
            <a:extLst>
              <a:ext uri="{FF2B5EF4-FFF2-40B4-BE49-F238E27FC236}">
                <a16:creationId xmlns:a16="http://schemas.microsoft.com/office/drawing/2014/main" id="{082F1718-C50B-4A58-B362-EBD7F867B8D0}"/>
              </a:ext>
            </a:extLst>
          </p:cNvPr>
          <p:cNvPicPr>
            <a:picLocks noChangeAspect="1"/>
          </p:cNvPicPr>
          <p:nvPr/>
        </p:nvPicPr>
        <p:blipFill rotWithShape="1">
          <a:blip r:embed="rId2">
            <a:extLst>
              <a:ext uri="{28A0092B-C50C-407E-A947-70E740481C1C}">
                <a14:useLocalDpi xmlns:a14="http://schemas.microsoft.com/office/drawing/2010/main" val="0"/>
              </a:ext>
            </a:extLst>
          </a:blip>
          <a:srcRect r="50761" b="50000"/>
          <a:stretch/>
        </p:blipFill>
        <p:spPr>
          <a:xfrm>
            <a:off x="7193445" y="980663"/>
            <a:ext cx="4538546" cy="3446958"/>
          </a:xfrm>
          <a:prstGeom prst="rect">
            <a:avLst/>
          </a:prstGeom>
        </p:spPr>
      </p:pic>
    </p:spTree>
    <p:extLst>
      <p:ext uri="{BB962C8B-B14F-4D97-AF65-F5344CB8AC3E}">
        <p14:creationId xmlns:p14="http://schemas.microsoft.com/office/powerpoint/2010/main" val="41341974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invX="1"/>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9F19757-B3D2-4A78-B87F-AD7FAAB74626}"/>
              </a:ext>
            </a:extLst>
          </p:cNvPr>
          <p:cNvSpPr>
            <a:spLocks noGrp="1"/>
          </p:cNvSpPr>
          <p:nvPr>
            <p:ph type="title"/>
          </p:nvPr>
        </p:nvSpPr>
        <p:spPr>
          <a:xfrm>
            <a:off x="689114" y="792447"/>
            <a:ext cx="10058400" cy="322997"/>
          </a:xfrm>
        </p:spPr>
        <p:txBody>
          <a:bodyPr>
            <a:noAutofit/>
          </a:bodyPr>
          <a:lstStyle/>
          <a:p>
            <a:r>
              <a:rPr lang="hr-HR" sz="2800" b="1" dirty="0">
                <a:solidFill>
                  <a:srgbClr val="7030A0"/>
                </a:solidFill>
              </a:rPr>
              <a:t>Avanture u </a:t>
            </a:r>
            <a:r>
              <a:rPr lang="hr-HR" sz="2800" b="1" dirty="0" err="1">
                <a:solidFill>
                  <a:srgbClr val="7030A0"/>
                </a:solidFill>
              </a:rPr>
              <a:t>SnjegoGradu</a:t>
            </a:r>
            <a:endParaRPr lang="hr-HR" sz="2800" b="1" dirty="0">
              <a:solidFill>
                <a:srgbClr val="7030A0"/>
              </a:solidFill>
            </a:endParaRPr>
          </a:p>
        </p:txBody>
      </p:sp>
      <p:sp>
        <p:nvSpPr>
          <p:cNvPr id="3" name="Rezervirano mjesto sadržaja 2">
            <a:extLst>
              <a:ext uri="{FF2B5EF4-FFF2-40B4-BE49-F238E27FC236}">
                <a16:creationId xmlns:a16="http://schemas.microsoft.com/office/drawing/2014/main" id="{0E98F4F3-4695-433A-ADD7-2C4462DD0E27}"/>
              </a:ext>
            </a:extLst>
          </p:cNvPr>
          <p:cNvSpPr>
            <a:spLocks noGrp="1"/>
          </p:cNvSpPr>
          <p:nvPr>
            <p:ph sz="half" idx="1"/>
          </p:nvPr>
        </p:nvSpPr>
        <p:spPr>
          <a:xfrm>
            <a:off x="689113" y="1502445"/>
            <a:ext cx="5525198" cy="4726721"/>
          </a:xfrm>
        </p:spPr>
        <p:txBody>
          <a:bodyPr>
            <a:noAutofit/>
          </a:bodyPr>
          <a:lstStyle/>
          <a:p>
            <a:pPr marL="0" indent="0">
              <a:buNone/>
            </a:pPr>
            <a:r>
              <a:rPr lang="hr-HR" sz="2200" dirty="0"/>
              <a:t>Prva proljetna </a:t>
            </a:r>
            <a:r>
              <a:rPr lang="hr-HR" sz="2200" dirty="0" err="1"/>
              <a:t>snjegoutakmica</a:t>
            </a:r>
            <a:r>
              <a:rPr lang="hr-HR" sz="2200" dirty="0"/>
              <a:t> je bila kod Seville. Nije dobro završila. </a:t>
            </a:r>
          </a:p>
          <a:p>
            <a:pPr marL="0" indent="0">
              <a:buNone/>
            </a:pPr>
            <a:r>
              <a:rPr lang="hr-HR" sz="2200" dirty="0" err="1"/>
              <a:t>Snjegodomaćin</a:t>
            </a:r>
            <a:r>
              <a:rPr lang="hr-HR" sz="2200" dirty="0"/>
              <a:t> zabija gol u 30 minuti, a Dinamo uzvraća. No Sevilla je pobijedila. Navijači Seville nisu bili sretni zbog dobre igre Dinama i </a:t>
            </a:r>
            <a:r>
              <a:rPr lang="hr-HR" sz="2200" dirty="0" err="1"/>
              <a:t>i</a:t>
            </a:r>
            <a:r>
              <a:rPr lang="hr-HR" sz="2200" dirty="0"/>
              <a:t> napadali su navijače gostujućeg </a:t>
            </a:r>
            <a:r>
              <a:rPr lang="hr-HR" sz="2200" dirty="0" err="1"/>
              <a:t>snjegokluba</a:t>
            </a:r>
            <a:r>
              <a:rPr lang="hr-HR" sz="2200" dirty="0"/>
              <a:t>. </a:t>
            </a:r>
          </a:p>
          <a:p>
            <a:pPr marL="0" indent="0">
              <a:buNone/>
            </a:pPr>
            <a:r>
              <a:rPr lang="hr-HR" sz="2200" dirty="0"/>
              <a:t>Uzvratna </a:t>
            </a:r>
            <a:r>
              <a:rPr lang="hr-HR" sz="2200" dirty="0" err="1"/>
              <a:t>snjegoutakmica</a:t>
            </a:r>
            <a:r>
              <a:rPr lang="hr-HR" sz="2200" dirty="0"/>
              <a:t> u </a:t>
            </a:r>
            <a:r>
              <a:rPr lang="hr-HR" sz="2200" dirty="0" err="1"/>
              <a:t>SnjegoGradu</a:t>
            </a:r>
            <a:r>
              <a:rPr lang="hr-HR" sz="2200" dirty="0"/>
              <a:t> završila je 1:0. Dinamo je po prvi put pobijedio Sevillu, a </a:t>
            </a:r>
            <a:r>
              <a:rPr lang="hr-HR" sz="2200" dirty="0" err="1"/>
              <a:t>SnjegoOršić</a:t>
            </a:r>
            <a:r>
              <a:rPr lang="hr-HR" sz="2200" dirty="0"/>
              <a:t> zabio gol Sevilli na domaćem terenu. </a:t>
            </a:r>
          </a:p>
          <a:p>
            <a:pPr marL="0" indent="0">
              <a:buNone/>
            </a:pPr>
            <a:r>
              <a:rPr lang="hr-HR" sz="2200" dirty="0"/>
              <a:t>Navijači su pjevali pjesme i svi su slavili. Svi snjegovići, veliki i mali, bili su sretni. </a:t>
            </a:r>
          </a:p>
        </p:txBody>
      </p:sp>
      <p:sp>
        <p:nvSpPr>
          <p:cNvPr id="8" name="Rezervirano mjesto broja slajda 7"/>
          <p:cNvSpPr>
            <a:spLocks noGrp="1"/>
          </p:cNvSpPr>
          <p:nvPr>
            <p:ph type="sldNum" sz="quarter" idx="12"/>
          </p:nvPr>
        </p:nvSpPr>
        <p:spPr/>
        <p:txBody>
          <a:bodyPr/>
          <a:lstStyle/>
          <a:p>
            <a:fld id="{DCEE7784-1BBA-40CE-BA45-63C332E537D3}" type="slidenum">
              <a:rPr lang="hr-HR" smtClean="0"/>
              <a:t>14</a:t>
            </a:fld>
            <a:endParaRPr lang="hr-HR"/>
          </a:p>
        </p:txBody>
      </p:sp>
      <p:sp>
        <p:nvSpPr>
          <p:cNvPr id="10" name="Rezervirano mjesto sadržaja 9">
            <a:extLst>
              <a:ext uri="{FF2B5EF4-FFF2-40B4-BE49-F238E27FC236}">
                <a16:creationId xmlns:a16="http://schemas.microsoft.com/office/drawing/2014/main" id="{638CA0FD-00C2-43D1-9AE4-EFC788C31734}"/>
              </a:ext>
            </a:extLst>
          </p:cNvPr>
          <p:cNvSpPr>
            <a:spLocks noGrp="1"/>
          </p:cNvSpPr>
          <p:nvPr>
            <p:ph sz="half" idx="2"/>
          </p:nvPr>
        </p:nvSpPr>
        <p:spPr>
          <a:xfrm>
            <a:off x="7785393" y="4912605"/>
            <a:ext cx="3008242" cy="505033"/>
          </a:xfrm>
        </p:spPr>
        <p:txBody>
          <a:bodyPr>
            <a:noAutofit/>
          </a:bodyPr>
          <a:lstStyle/>
          <a:p>
            <a:pPr marL="0" indent="0">
              <a:buNone/>
            </a:pPr>
            <a:r>
              <a:rPr lang="hr-HR" sz="2400" dirty="0"/>
              <a:t>Leon </a:t>
            </a:r>
            <a:r>
              <a:rPr lang="hr-HR" sz="2400" dirty="0" err="1"/>
              <a:t>Žingor</a:t>
            </a:r>
            <a:endParaRPr lang="hr-HR" sz="2400" dirty="0"/>
          </a:p>
        </p:txBody>
      </p:sp>
      <p:pic>
        <p:nvPicPr>
          <p:cNvPr id="5" name="Slika 4">
            <a:extLst>
              <a:ext uri="{FF2B5EF4-FFF2-40B4-BE49-F238E27FC236}">
                <a16:creationId xmlns:a16="http://schemas.microsoft.com/office/drawing/2014/main" id="{A4069022-39AF-4F2B-838C-0ABDFCBCC0D2}"/>
              </a:ext>
            </a:extLst>
          </p:cNvPr>
          <p:cNvPicPr>
            <a:picLocks noChangeAspect="1"/>
          </p:cNvPicPr>
          <p:nvPr/>
        </p:nvPicPr>
        <p:blipFill rotWithShape="1">
          <a:blip r:embed="rId2">
            <a:extLst>
              <a:ext uri="{28A0092B-C50C-407E-A947-70E740481C1C}">
                <a14:useLocalDpi xmlns:a14="http://schemas.microsoft.com/office/drawing/2010/main" val="0"/>
              </a:ext>
            </a:extLst>
          </a:blip>
          <a:srcRect l="10453" r="9479"/>
          <a:stretch/>
        </p:blipFill>
        <p:spPr>
          <a:xfrm>
            <a:off x="6653463" y="1388145"/>
            <a:ext cx="5108452" cy="3090782"/>
          </a:xfrm>
          <a:prstGeom prst="rect">
            <a:avLst/>
          </a:prstGeom>
        </p:spPr>
      </p:pic>
    </p:spTree>
    <p:extLst>
      <p:ext uri="{BB962C8B-B14F-4D97-AF65-F5344CB8AC3E}">
        <p14:creationId xmlns:p14="http://schemas.microsoft.com/office/powerpoint/2010/main" val="260805556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invX="1"/>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9F19757-B3D2-4A78-B87F-AD7FAAB74626}"/>
              </a:ext>
            </a:extLst>
          </p:cNvPr>
          <p:cNvSpPr>
            <a:spLocks noGrp="1"/>
          </p:cNvSpPr>
          <p:nvPr>
            <p:ph type="title"/>
          </p:nvPr>
        </p:nvSpPr>
        <p:spPr>
          <a:xfrm>
            <a:off x="496958" y="561917"/>
            <a:ext cx="10058400" cy="322997"/>
          </a:xfrm>
        </p:spPr>
        <p:txBody>
          <a:bodyPr>
            <a:noAutofit/>
          </a:bodyPr>
          <a:lstStyle/>
          <a:p>
            <a:r>
              <a:rPr lang="hr-HR" sz="2800" b="1" dirty="0">
                <a:solidFill>
                  <a:srgbClr val="7030A0"/>
                </a:solidFill>
              </a:rPr>
              <a:t>Avanture u </a:t>
            </a:r>
            <a:r>
              <a:rPr lang="hr-HR" sz="2800" b="1" dirty="0" err="1">
                <a:solidFill>
                  <a:srgbClr val="7030A0"/>
                </a:solidFill>
              </a:rPr>
              <a:t>SnjegoGradu</a:t>
            </a:r>
            <a:endParaRPr lang="hr-HR" sz="2800" b="1" dirty="0">
              <a:solidFill>
                <a:srgbClr val="7030A0"/>
              </a:solidFill>
            </a:endParaRPr>
          </a:p>
        </p:txBody>
      </p:sp>
      <p:sp>
        <p:nvSpPr>
          <p:cNvPr id="3" name="Rezervirano mjesto sadržaja 2">
            <a:extLst>
              <a:ext uri="{FF2B5EF4-FFF2-40B4-BE49-F238E27FC236}">
                <a16:creationId xmlns:a16="http://schemas.microsoft.com/office/drawing/2014/main" id="{0E98F4F3-4695-433A-ADD7-2C4462DD0E27}"/>
              </a:ext>
            </a:extLst>
          </p:cNvPr>
          <p:cNvSpPr>
            <a:spLocks noGrp="1"/>
          </p:cNvSpPr>
          <p:nvPr>
            <p:ph sz="half" idx="1"/>
          </p:nvPr>
        </p:nvSpPr>
        <p:spPr>
          <a:xfrm>
            <a:off x="8348870" y="5901525"/>
            <a:ext cx="2743200" cy="541658"/>
          </a:xfrm>
        </p:spPr>
        <p:txBody>
          <a:bodyPr>
            <a:noAutofit/>
          </a:bodyPr>
          <a:lstStyle/>
          <a:p>
            <a:pPr marL="0" indent="0">
              <a:buNone/>
            </a:pPr>
            <a:r>
              <a:rPr lang="hr-HR" sz="2400" dirty="0"/>
              <a:t>Noa </a:t>
            </a:r>
            <a:r>
              <a:rPr lang="hr-HR" sz="2400" dirty="0" err="1"/>
              <a:t>Celizić</a:t>
            </a:r>
            <a:endParaRPr lang="hr-HR" sz="2400" dirty="0"/>
          </a:p>
        </p:txBody>
      </p:sp>
      <p:sp>
        <p:nvSpPr>
          <p:cNvPr id="4" name="Rezervirano mjesto broja slajda 3"/>
          <p:cNvSpPr>
            <a:spLocks noGrp="1"/>
          </p:cNvSpPr>
          <p:nvPr>
            <p:ph type="sldNum" sz="quarter" idx="12"/>
          </p:nvPr>
        </p:nvSpPr>
        <p:spPr/>
        <p:txBody>
          <a:bodyPr/>
          <a:lstStyle/>
          <a:p>
            <a:fld id="{DCEE7784-1BBA-40CE-BA45-63C332E537D3}" type="slidenum">
              <a:rPr lang="hr-HR" smtClean="0"/>
              <a:t>2</a:t>
            </a:fld>
            <a:endParaRPr lang="hr-HR"/>
          </a:p>
        </p:txBody>
      </p:sp>
      <p:sp>
        <p:nvSpPr>
          <p:cNvPr id="10" name="TekstniOkvir 9">
            <a:extLst>
              <a:ext uri="{FF2B5EF4-FFF2-40B4-BE49-F238E27FC236}">
                <a16:creationId xmlns:a16="http://schemas.microsoft.com/office/drawing/2014/main" id="{96F7A350-92EC-4839-B981-BA083E065E09}"/>
              </a:ext>
            </a:extLst>
          </p:cNvPr>
          <p:cNvSpPr txBox="1"/>
          <p:nvPr/>
        </p:nvSpPr>
        <p:spPr>
          <a:xfrm>
            <a:off x="641336" y="1284604"/>
            <a:ext cx="5771495" cy="4493538"/>
          </a:xfrm>
          <a:prstGeom prst="rect">
            <a:avLst/>
          </a:prstGeom>
          <a:noFill/>
        </p:spPr>
        <p:txBody>
          <a:bodyPr wrap="square" rtlCol="0">
            <a:spAutoFit/>
          </a:bodyPr>
          <a:lstStyle/>
          <a:p>
            <a:r>
              <a:rPr lang="hr-HR" sz="2200" dirty="0"/>
              <a:t>Jednog dana </a:t>
            </a:r>
            <a:r>
              <a:rPr lang="hr-HR" sz="2200" dirty="0" err="1"/>
              <a:t>Žućko</a:t>
            </a:r>
            <a:r>
              <a:rPr lang="hr-HR" sz="2200" dirty="0"/>
              <a:t> je bio ljut na </a:t>
            </a:r>
            <a:r>
              <a:rPr lang="hr-HR" sz="2200" dirty="0" err="1"/>
              <a:t>snjegonačelnicu</a:t>
            </a:r>
            <a:r>
              <a:rPr lang="hr-HR" sz="2200" dirty="0"/>
              <a:t> zato što ne može napravit robota, a silno želi. Trudio se cijeli dan i napokon uspio. Ali znate </a:t>
            </a:r>
            <a:r>
              <a:rPr lang="hr-HR" sz="2200" dirty="0" err="1"/>
              <a:t>Žućka</a:t>
            </a:r>
            <a:r>
              <a:rPr lang="hr-HR" sz="2200" dirty="0"/>
              <a:t>, on nije napravio jednog, nego dva robota u radionici. </a:t>
            </a:r>
          </a:p>
          <a:p>
            <a:r>
              <a:rPr lang="hr-HR" sz="2200" dirty="0"/>
              <a:t>Radionica je bila velika i bila je ispod zemlje u bunkeru. Dugo je morao hodati da bi stigao do svoje radionice. </a:t>
            </a:r>
          </a:p>
          <a:p>
            <a:r>
              <a:rPr lang="hr-HR" sz="2200" dirty="0"/>
              <a:t>Tamo je bilo lijepo i jako čisto. Imao je </a:t>
            </a:r>
            <a:r>
              <a:rPr lang="hr-HR" sz="2200" dirty="0" err="1"/>
              <a:t>postere</a:t>
            </a:r>
            <a:r>
              <a:rPr lang="hr-HR" sz="2200" dirty="0"/>
              <a:t>:  žute s crnim prugama, ljubičaste s žutim i plave s crvenim prugama. </a:t>
            </a:r>
          </a:p>
          <a:p>
            <a:r>
              <a:rPr lang="hr-HR" sz="2200" dirty="0"/>
              <a:t>I </a:t>
            </a:r>
            <a:r>
              <a:rPr lang="hr-HR" sz="2200" dirty="0" err="1"/>
              <a:t>snjegonačelnica</a:t>
            </a:r>
            <a:r>
              <a:rPr lang="hr-HR" sz="2200" dirty="0"/>
              <a:t> Danica nije o tome ništa znala. Tako su lijepo živjeli do kraja života.</a:t>
            </a:r>
          </a:p>
        </p:txBody>
      </p:sp>
      <p:pic>
        <p:nvPicPr>
          <p:cNvPr id="9" name="Rezervirano mjesto sadržaja 8">
            <a:extLst>
              <a:ext uri="{FF2B5EF4-FFF2-40B4-BE49-F238E27FC236}">
                <a16:creationId xmlns:a16="http://schemas.microsoft.com/office/drawing/2014/main" id="{FC500F4F-F0D2-460A-B28D-C9DDFFEC3B20}"/>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769058" y="1007878"/>
            <a:ext cx="4786838" cy="3467869"/>
          </a:xfrm>
        </p:spPr>
      </p:pic>
    </p:spTree>
    <p:extLst>
      <p:ext uri="{BB962C8B-B14F-4D97-AF65-F5344CB8AC3E}">
        <p14:creationId xmlns:p14="http://schemas.microsoft.com/office/powerpoint/2010/main" val="9128989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invX="1"/>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9F19757-B3D2-4A78-B87F-AD7FAAB74626}"/>
              </a:ext>
            </a:extLst>
          </p:cNvPr>
          <p:cNvSpPr>
            <a:spLocks noGrp="1"/>
          </p:cNvSpPr>
          <p:nvPr>
            <p:ph type="title"/>
          </p:nvPr>
        </p:nvSpPr>
        <p:spPr>
          <a:xfrm>
            <a:off x="619903" y="533776"/>
            <a:ext cx="10058400" cy="322997"/>
          </a:xfrm>
        </p:spPr>
        <p:txBody>
          <a:bodyPr>
            <a:noAutofit/>
          </a:bodyPr>
          <a:lstStyle/>
          <a:p>
            <a:r>
              <a:rPr lang="hr-HR" sz="2800" b="1" dirty="0">
                <a:solidFill>
                  <a:srgbClr val="7030A0"/>
                </a:solidFill>
              </a:rPr>
              <a:t>Avanture u </a:t>
            </a:r>
            <a:r>
              <a:rPr lang="hr-HR" sz="2800" b="1" dirty="0" err="1">
                <a:solidFill>
                  <a:srgbClr val="7030A0"/>
                </a:solidFill>
              </a:rPr>
              <a:t>SnjegoGradu</a:t>
            </a:r>
            <a:endParaRPr lang="hr-HR" sz="2800" b="1" dirty="0">
              <a:solidFill>
                <a:srgbClr val="7030A0"/>
              </a:solidFill>
            </a:endParaRPr>
          </a:p>
        </p:txBody>
      </p:sp>
      <p:sp>
        <p:nvSpPr>
          <p:cNvPr id="3" name="Rezervirano mjesto sadržaja 2">
            <a:extLst>
              <a:ext uri="{FF2B5EF4-FFF2-40B4-BE49-F238E27FC236}">
                <a16:creationId xmlns:a16="http://schemas.microsoft.com/office/drawing/2014/main" id="{0E98F4F3-4695-433A-ADD7-2C4462DD0E27}"/>
              </a:ext>
            </a:extLst>
          </p:cNvPr>
          <p:cNvSpPr>
            <a:spLocks noGrp="1"/>
          </p:cNvSpPr>
          <p:nvPr>
            <p:ph sz="half" idx="1"/>
          </p:nvPr>
        </p:nvSpPr>
        <p:spPr>
          <a:xfrm>
            <a:off x="619903" y="1170985"/>
            <a:ext cx="5841058" cy="5275915"/>
          </a:xfrm>
        </p:spPr>
        <p:txBody>
          <a:bodyPr>
            <a:noAutofit/>
          </a:bodyPr>
          <a:lstStyle/>
          <a:p>
            <a:pPr marL="0" indent="0">
              <a:buNone/>
            </a:pPr>
            <a:r>
              <a:rPr lang="hr-HR" sz="2200" dirty="0" err="1"/>
              <a:t>SnjegoGrad</a:t>
            </a:r>
            <a:r>
              <a:rPr lang="hr-HR" sz="2200" dirty="0"/>
              <a:t> je bio jedan od najsretnijih gradova na svijetu. Tu su živjeli svi sretni snjegovići. </a:t>
            </a:r>
          </a:p>
          <a:p>
            <a:pPr marL="0" indent="0">
              <a:buNone/>
            </a:pPr>
            <a:r>
              <a:rPr lang="hr-HR" sz="2200" dirty="0"/>
              <a:t>Jednog dana, kad je Zelenko bio mali, trebao je otići u </a:t>
            </a:r>
            <a:r>
              <a:rPr lang="hr-HR" sz="2200" dirty="0" err="1"/>
              <a:t>snjegoslastičarnicu</a:t>
            </a:r>
            <a:r>
              <a:rPr lang="hr-HR" sz="2200" dirty="0"/>
              <a:t> po krafne za fašnik. </a:t>
            </a:r>
          </a:p>
          <a:p>
            <a:pPr marL="0" indent="0">
              <a:buNone/>
            </a:pPr>
            <a:r>
              <a:rPr lang="hr-HR" sz="2200" dirty="0"/>
              <a:t>Imao je samo 5 godina i to mu je bilo teško.  </a:t>
            </a:r>
          </a:p>
          <a:p>
            <a:pPr marL="0" indent="0">
              <a:buNone/>
            </a:pPr>
            <a:r>
              <a:rPr lang="hr-HR" sz="2200" dirty="0"/>
              <a:t>S njim su živjeli mama i tata. Tata se zvao </a:t>
            </a:r>
            <a:r>
              <a:rPr lang="hr-HR" sz="2200" dirty="0" err="1"/>
              <a:t>Plavko</a:t>
            </a:r>
            <a:r>
              <a:rPr lang="hr-HR" sz="2200" dirty="0"/>
              <a:t>, a mama Crvenkapica. </a:t>
            </a:r>
          </a:p>
          <a:p>
            <a:pPr marL="0" indent="0">
              <a:buNone/>
            </a:pPr>
            <a:r>
              <a:rPr lang="hr-HR" sz="2200" dirty="0"/>
              <a:t>Zelenko nastupa u školi na fašniku. Naučio je puno </a:t>
            </a:r>
            <a:r>
              <a:rPr lang="hr-HR" sz="2200" dirty="0" err="1"/>
              <a:t>kung</a:t>
            </a:r>
            <a:r>
              <a:rPr lang="hr-HR" sz="2200" dirty="0"/>
              <a:t> </a:t>
            </a:r>
            <a:r>
              <a:rPr lang="hr-HR" sz="2200" dirty="0" err="1"/>
              <a:t>fu</a:t>
            </a:r>
            <a:r>
              <a:rPr lang="hr-HR" sz="2200" dirty="0"/>
              <a:t> pokreta i na pozornici je glumio </a:t>
            </a:r>
            <a:r>
              <a:rPr lang="hr-HR" sz="2200" dirty="0" err="1"/>
              <a:t>kung</a:t>
            </a:r>
            <a:r>
              <a:rPr lang="hr-HR" sz="2200" dirty="0"/>
              <a:t> </a:t>
            </a:r>
            <a:r>
              <a:rPr lang="hr-HR" sz="2200" dirty="0" err="1"/>
              <a:t>fu</a:t>
            </a:r>
            <a:r>
              <a:rPr lang="hr-HR" sz="2200" dirty="0"/>
              <a:t> majstora. </a:t>
            </a:r>
          </a:p>
          <a:p>
            <a:pPr marL="0" indent="0">
              <a:buNone/>
            </a:pPr>
            <a:r>
              <a:rPr lang="hr-HR" sz="2200" dirty="0"/>
              <a:t>Cijela ga je obitelj gledala. I nakraju su svi bili sretni. Čak je i gradonačelnica gledala fašničku predstavu. I ona je bila sretna. </a:t>
            </a:r>
          </a:p>
        </p:txBody>
      </p:sp>
      <p:sp>
        <p:nvSpPr>
          <p:cNvPr id="4" name="Rezervirano mjesto broja slajda 3"/>
          <p:cNvSpPr>
            <a:spLocks noGrp="1"/>
          </p:cNvSpPr>
          <p:nvPr>
            <p:ph type="sldNum" sz="quarter" idx="12"/>
          </p:nvPr>
        </p:nvSpPr>
        <p:spPr/>
        <p:txBody>
          <a:bodyPr/>
          <a:lstStyle/>
          <a:p>
            <a:fld id="{DCEE7784-1BBA-40CE-BA45-63C332E537D3}" type="slidenum">
              <a:rPr lang="hr-HR" smtClean="0"/>
              <a:t>3</a:t>
            </a:fld>
            <a:endParaRPr lang="hr-HR"/>
          </a:p>
        </p:txBody>
      </p:sp>
      <p:sp>
        <p:nvSpPr>
          <p:cNvPr id="12" name="TekstniOkvir 11">
            <a:extLst>
              <a:ext uri="{FF2B5EF4-FFF2-40B4-BE49-F238E27FC236}">
                <a16:creationId xmlns:a16="http://schemas.microsoft.com/office/drawing/2014/main" id="{87835D0D-E807-4DF1-B4DD-B772008192F3}"/>
              </a:ext>
            </a:extLst>
          </p:cNvPr>
          <p:cNvSpPr txBox="1"/>
          <p:nvPr/>
        </p:nvSpPr>
        <p:spPr>
          <a:xfrm>
            <a:off x="7424880" y="5598521"/>
            <a:ext cx="4767120" cy="461665"/>
          </a:xfrm>
          <a:prstGeom prst="rect">
            <a:avLst/>
          </a:prstGeom>
          <a:noFill/>
        </p:spPr>
        <p:txBody>
          <a:bodyPr wrap="square" rtlCol="0">
            <a:spAutoFit/>
          </a:bodyPr>
          <a:lstStyle/>
          <a:p>
            <a:r>
              <a:rPr lang="hr-HR" sz="2400" dirty="0"/>
              <a:t>Marina Cvetković</a:t>
            </a:r>
          </a:p>
        </p:txBody>
      </p:sp>
      <p:pic>
        <p:nvPicPr>
          <p:cNvPr id="9" name="Slika 8">
            <a:extLst>
              <a:ext uri="{FF2B5EF4-FFF2-40B4-BE49-F238E27FC236}">
                <a16:creationId xmlns:a16="http://schemas.microsoft.com/office/drawing/2014/main" id="{93A4B25F-5796-4606-AF85-7B3401E62753}"/>
              </a:ext>
            </a:extLst>
          </p:cNvPr>
          <p:cNvPicPr>
            <a:picLocks noChangeAspect="1"/>
          </p:cNvPicPr>
          <p:nvPr/>
        </p:nvPicPr>
        <p:blipFill rotWithShape="1">
          <a:blip r:embed="rId2">
            <a:extLst>
              <a:ext uri="{28A0092B-C50C-407E-A947-70E740481C1C}">
                <a14:useLocalDpi xmlns:a14="http://schemas.microsoft.com/office/drawing/2010/main" val="0"/>
              </a:ext>
            </a:extLst>
          </a:blip>
          <a:srcRect l="2065" r="41196"/>
          <a:stretch/>
        </p:blipFill>
        <p:spPr>
          <a:xfrm>
            <a:off x="6683439" y="1221206"/>
            <a:ext cx="4863191" cy="3416968"/>
          </a:xfrm>
          <a:prstGeom prst="rect">
            <a:avLst/>
          </a:prstGeom>
        </p:spPr>
      </p:pic>
    </p:spTree>
    <p:extLst>
      <p:ext uri="{BB962C8B-B14F-4D97-AF65-F5344CB8AC3E}">
        <p14:creationId xmlns:p14="http://schemas.microsoft.com/office/powerpoint/2010/main" val="368627372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invX="1"/>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9F19757-B3D2-4A78-B87F-AD7FAAB74626}"/>
              </a:ext>
            </a:extLst>
          </p:cNvPr>
          <p:cNvSpPr>
            <a:spLocks noGrp="1"/>
          </p:cNvSpPr>
          <p:nvPr>
            <p:ph type="title"/>
          </p:nvPr>
        </p:nvSpPr>
        <p:spPr>
          <a:xfrm>
            <a:off x="433504" y="376469"/>
            <a:ext cx="10058400" cy="371796"/>
          </a:xfrm>
        </p:spPr>
        <p:txBody>
          <a:bodyPr>
            <a:noAutofit/>
          </a:bodyPr>
          <a:lstStyle/>
          <a:p>
            <a:r>
              <a:rPr lang="hr-HR" sz="2800" b="1" dirty="0">
                <a:solidFill>
                  <a:srgbClr val="7030A0"/>
                </a:solidFill>
              </a:rPr>
              <a:t>Avanture u </a:t>
            </a:r>
            <a:r>
              <a:rPr lang="hr-HR" sz="2800" b="1" dirty="0" err="1">
                <a:solidFill>
                  <a:srgbClr val="7030A0"/>
                </a:solidFill>
              </a:rPr>
              <a:t>SnjegoGradu</a:t>
            </a:r>
            <a:endParaRPr lang="hr-HR" sz="2800" b="1" dirty="0">
              <a:solidFill>
                <a:srgbClr val="7030A0"/>
              </a:solidFill>
            </a:endParaRPr>
          </a:p>
        </p:txBody>
      </p:sp>
      <p:sp>
        <p:nvSpPr>
          <p:cNvPr id="3" name="Rezervirano mjesto sadržaja 2">
            <a:extLst>
              <a:ext uri="{FF2B5EF4-FFF2-40B4-BE49-F238E27FC236}">
                <a16:creationId xmlns:a16="http://schemas.microsoft.com/office/drawing/2014/main" id="{0E98F4F3-4695-433A-ADD7-2C4462DD0E27}"/>
              </a:ext>
            </a:extLst>
          </p:cNvPr>
          <p:cNvSpPr>
            <a:spLocks noGrp="1"/>
          </p:cNvSpPr>
          <p:nvPr>
            <p:ph sz="half" idx="1"/>
          </p:nvPr>
        </p:nvSpPr>
        <p:spPr>
          <a:xfrm>
            <a:off x="399222" y="748265"/>
            <a:ext cx="5330686" cy="5842906"/>
          </a:xfrm>
        </p:spPr>
        <p:txBody>
          <a:bodyPr>
            <a:noAutofit/>
          </a:bodyPr>
          <a:lstStyle/>
          <a:p>
            <a:pPr marL="0" indent="0">
              <a:buNone/>
            </a:pPr>
            <a:r>
              <a:rPr lang="hr-HR" sz="2200" dirty="0"/>
              <a:t>Jutros je doručak napravila Crvenka. Svi su došli kad ih je pozvala. Ali Zelenko je bio prvi jer je uvijek najviše volio jesti. I svaki put se još malo udebljao. </a:t>
            </a:r>
          </a:p>
          <a:p>
            <a:pPr marL="0" indent="0">
              <a:buNone/>
            </a:pPr>
            <a:r>
              <a:rPr lang="hr-HR" sz="2200" dirty="0"/>
              <a:t>Ali pored njega bio je i </a:t>
            </a:r>
            <a:r>
              <a:rPr lang="hr-HR" sz="2200" dirty="0" err="1"/>
              <a:t>Žućko</a:t>
            </a:r>
            <a:r>
              <a:rPr lang="hr-HR" sz="2200" dirty="0"/>
              <a:t>. On se uvijek volio prepirati i svađati. Svaki put kad se Zelenko udebljao </a:t>
            </a:r>
            <a:r>
              <a:rPr lang="hr-HR" sz="2200" dirty="0" err="1"/>
              <a:t>Žućko</a:t>
            </a:r>
            <a:r>
              <a:rPr lang="hr-HR" sz="2200" dirty="0"/>
              <a:t> je vikao i vrijeđao Zelenka. Zelenko to više nije mogao trpjeti. Pokušao se popraviti i jesti malo manje, no, nije uspio. Hrana je njemu bila na prvom mjestu. Ali zato je prestao jesti slatko. </a:t>
            </a:r>
            <a:r>
              <a:rPr lang="hr-HR" sz="2200" dirty="0" err="1"/>
              <a:t>Žućko</a:t>
            </a:r>
            <a:r>
              <a:rPr lang="hr-HR" sz="2200" dirty="0"/>
              <a:t> nije ni time bio zadovoljan. Tužio je Zelenka mami. Mama ga je branila i odgovorila </a:t>
            </a:r>
            <a:r>
              <a:rPr lang="hr-HR" sz="2200" dirty="0" err="1"/>
              <a:t>Žućku</a:t>
            </a:r>
            <a:r>
              <a:rPr lang="hr-HR" sz="2200" dirty="0"/>
              <a:t>: Zelenko može jesti koliko god želi. </a:t>
            </a:r>
          </a:p>
          <a:p>
            <a:pPr marL="0" indent="0">
              <a:buNone/>
            </a:pPr>
            <a:r>
              <a:rPr lang="hr-HR" sz="2200" dirty="0" err="1"/>
              <a:t>Žućko</a:t>
            </a:r>
            <a:r>
              <a:rPr lang="hr-HR" sz="2200" dirty="0"/>
              <a:t> je bio ljubomoran na Zelenka. Pokušao je i on toliko jesti i malo se udebljati, ali mu nije išlo. I onda su oni postali najbolji prijatelji.     </a:t>
            </a:r>
            <a:r>
              <a:rPr lang="hr-HR" dirty="0"/>
              <a:t>	</a:t>
            </a:r>
          </a:p>
          <a:p>
            <a:pPr marL="0" indent="0">
              <a:buNone/>
            </a:pPr>
            <a:endParaRPr lang="hr-HR" sz="2200" dirty="0"/>
          </a:p>
        </p:txBody>
      </p:sp>
      <p:sp>
        <p:nvSpPr>
          <p:cNvPr id="4" name="Rezervirano mjesto broja slajda 3"/>
          <p:cNvSpPr>
            <a:spLocks noGrp="1"/>
          </p:cNvSpPr>
          <p:nvPr>
            <p:ph type="sldNum" sz="quarter" idx="12"/>
          </p:nvPr>
        </p:nvSpPr>
        <p:spPr/>
        <p:txBody>
          <a:bodyPr/>
          <a:lstStyle/>
          <a:p>
            <a:fld id="{DCEE7784-1BBA-40CE-BA45-63C332E537D3}" type="slidenum">
              <a:rPr lang="hr-HR" smtClean="0"/>
              <a:t>4</a:t>
            </a:fld>
            <a:endParaRPr lang="hr-HR"/>
          </a:p>
        </p:txBody>
      </p:sp>
      <p:sp>
        <p:nvSpPr>
          <p:cNvPr id="6" name="Rezervirano mjesto sadržaja 5">
            <a:extLst>
              <a:ext uri="{FF2B5EF4-FFF2-40B4-BE49-F238E27FC236}">
                <a16:creationId xmlns:a16="http://schemas.microsoft.com/office/drawing/2014/main" id="{42A7EE88-20D8-4455-9CD1-B60003683757}"/>
              </a:ext>
            </a:extLst>
          </p:cNvPr>
          <p:cNvSpPr>
            <a:spLocks noGrp="1"/>
          </p:cNvSpPr>
          <p:nvPr>
            <p:ph sz="half" idx="2"/>
          </p:nvPr>
        </p:nvSpPr>
        <p:spPr>
          <a:xfrm>
            <a:off x="7495760" y="5771804"/>
            <a:ext cx="3621157" cy="584546"/>
          </a:xfrm>
        </p:spPr>
        <p:txBody>
          <a:bodyPr>
            <a:normAutofit/>
          </a:bodyPr>
          <a:lstStyle/>
          <a:p>
            <a:pPr marL="0" indent="0">
              <a:buNone/>
            </a:pPr>
            <a:r>
              <a:rPr lang="hr-HR" sz="2400" dirty="0"/>
              <a:t>Mateo Debeljak</a:t>
            </a:r>
          </a:p>
        </p:txBody>
      </p:sp>
      <p:pic>
        <p:nvPicPr>
          <p:cNvPr id="10" name="Slika 9">
            <a:extLst>
              <a:ext uri="{FF2B5EF4-FFF2-40B4-BE49-F238E27FC236}">
                <a16:creationId xmlns:a16="http://schemas.microsoft.com/office/drawing/2014/main" id="{17192BA1-31A4-4DD3-9675-8F90C4972965}"/>
              </a:ext>
            </a:extLst>
          </p:cNvPr>
          <p:cNvPicPr>
            <a:picLocks noChangeAspect="1"/>
          </p:cNvPicPr>
          <p:nvPr/>
        </p:nvPicPr>
        <p:blipFill rotWithShape="1">
          <a:blip r:embed="rId2">
            <a:extLst>
              <a:ext uri="{28A0092B-C50C-407E-A947-70E740481C1C}">
                <a14:useLocalDpi xmlns:a14="http://schemas.microsoft.com/office/drawing/2010/main" val="0"/>
              </a:ext>
            </a:extLst>
          </a:blip>
          <a:srcRect r="50000" b="44394"/>
          <a:stretch/>
        </p:blipFill>
        <p:spPr>
          <a:xfrm>
            <a:off x="5764190" y="748265"/>
            <a:ext cx="5844714" cy="4512848"/>
          </a:xfrm>
          <a:prstGeom prst="rect">
            <a:avLst/>
          </a:prstGeom>
        </p:spPr>
      </p:pic>
    </p:spTree>
    <p:extLst>
      <p:ext uri="{BB962C8B-B14F-4D97-AF65-F5344CB8AC3E}">
        <p14:creationId xmlns:p14="http://schemas.microsoft.com/office/powerpoint/2010/main" val="139015299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invX="1"/>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9F19757-B3D2-4A78-B87F-AD7FAAB74626}"/>
              </a:ext>
            </a:extLst>
          </p:cNvPr>
          <p:cNvSpPr>
            <a:spLocks noGrp="1"/>
          </p:cNvSpPr>
          <p:nvPr>
            <p:ph type="title"/>
          </p:nvPr>
        </p:nvSpPr>
        <p:spPr>
          <a:xfrm>
            <a:off x="443738" y="371162"/>
            <a:ext cx="10058400" cy="322997"/>
          </a:xfrm>
        </p:spPr>
        <p:txBody>
          <a:bodyPr>
            <a:noAutofit/>
          </a:bodyPr>
          <a:lstStyle/>
          <a:p>
            <a:r>
              <a:rPr lang="hr-HR" sz="2800" b="1" dirty="0">
                <a:solidFill>
                  <a:srgbClr val="7030A0"/>
                </a:solidFill>
              </a:rPr>
              <a:t>Avanture u </a:t>
            </a:r>
            <a:r>
              <a:rPr lang="hr-HR" sz="2800" b="1" dirty="0" err="1">
                <a:solidFill>
                  <a:srgbClr val="7030A0"/>
                </a:solidFill>
              </a:rPr>
              <a:t>SnjegoGradu</a:t>
            </a:r>
            <a:endParaRPr lang="hr-HR" sz="2800" b="1" dirty="0">
              <a:solidFill>
                <a:srgbClr val="7030A0"/>
              </a:solidFill>
            </a:endParaRPr>
          </a:p>
        </p:txBody>
      </p:sp>
      <p:sp>
        <p:nvSpPr>
          <p:cNvPr id="3" name="Rezervirano mjesto sadržaja 2">
            <a:extLst>
              <a:ext uri="{FF2B5EF4-FFF2-40B4-BE49-F238E27FC236}">
                <a16:creationId xmlns:a16="http://schemas.microsoft.com/office/drawing/2014/main" id="{0E98F4F3-4695-433A-ADD7-2C4462DD0E27}"/>
              </a:ext>
            </a:extLst>
          </p:cNvPr>
          <p:cNvSpPr>
            <a:spLocks noGrp="1"/>
          </p:cNvSpPr>
          <p:nvPr>
            <p:ph sz="half" idx="1"/>
          </p:nvPr>
        </p:nvSpPr>
        <p:spPr>
          <a:xfrm>
            <a:off x="443738" y="1060174"/>
            <a:ext cx="5842762" cy="5426664"/>
          </a:xfrm>
        </p:spPr>
        <p:txBody>
          <a:bodyPr>
            <a:normAutofit/>
          </a:bodyPr>
          <a:lstStyle/>
          <a:p>
            <a:pPr marL="0" indent="0">
              <a:buNone/>
            </a:pPr>
            <a:r>
              <a:rPr lang="hr-HR" sz="2200" dirty="0"/>
              <a:t>Jednog  jutra ministri Crvenka i </a:t>
            </a:r>
            <a:r>
              <a:rPr lang="hr-HR" sz="2200" dirty="0" err="1"/>
              <a:t>Plavko</a:t>
            </a:r>
            <a:r>
              <a:rPr lang="hr-HR" sz="2200" dirty="0"/>
              <a:t> su spavali predugo. A </a:t>
            </a:r>
            <a:r>
              <a:rPr lang="hr-HR" sz="2200" dirty="0" err="1"/>
              <a:t>snjegonačelnica</a:t>
            </a:r>
            <a:r>
              <a:rPr lang="hr-HR" sz="2200" dirty="0"/>
              <a:t> Danica se ljutila. I kaznila ih je. </a:t>
            </a:r>
          </a:p>
          <a:p>
            <a:pPr marL="0" indent="0">
              <a:buNone/>
            </a:pPr>
            <a:r>
              <a:rPr lang="hr-HR" sz="2200" dirty="0"/>
              <a:t>Crvenka i </a:t>
            </a:r>
            <a:r>
              <a:rPr lang="hr-HR" sz="2200" dirty="0" err="1"/>
              <a:t>Plavko</a:t>
            </a:r>
            <a:r>
              <a:rPr lang="hr-HR" sz="2200" dirty="0"/>
              <a:t> bili su jako žalosni. Morali su puno više raditi, a ne spavati. </a:t>
            </a:r>
            <a:r>
              <a:rPr lang="hr-HR" sz="2200" dirty="0" err="1"/>
              <a:t>Snjegokraljica</a:t>
            </a:r>
            <a:r>
              <a:rPr lang="hr-HR" sz="2200" dirty="0"/>
              <a:t> Danica je bila prema njima stroža. </a:t>
            </a:r>
          </a:p>
          <a:p>
            <a:pPr marL="0" indent="0">
              <a:buNone/>
            </a:pPr>
            <a:r>
              <a:rPr lang="hr-HR" sz="2200" dirty="0"/>
              <a:t>No, jedan dan to im je ipak oprostila jer su dan ranije bili jako vrijedni. Htjela je da odmore. Onda kad su postali lijeni, opet ih je kaznila. </a:t>
            </a:r>
          </a:p>
          <a:p>
            <a:pPr marL="0" indent="0">
              <a:buNone/>
            </a:pPr>
            <a:r>
              <a:rPr lang="hr-HR" sz="2200" dirty="0"/>
              <a:t>Odjednom je odlučila da će ih otpustiti i naći nove ministre. Bili su jako, jako tužni. Molili su je da ih primi natrag. Ali samo je rekla - neću.</a:t>
            </a:r>
          </a:p>
          <a:p>
            <a:pPr marL="0" indent="0">
              <a:buNone/>
            </a:pPr>
            <a:r>
              <a:rPr lang="hr-HR" sz="2200" dirty="0"/>
              <a:t>Na kraju je ipak popustila i predomislila se. I svi su bili sretni.</a:t>
            </a:r>
          </a:p>
          <a:p>
            <a:pPr marL="0" indent="0">
              <a:buNone/>
            </a:pPr>
            <a:endParaRPr lang="hr-HR" sz="2400" dirty="0"/>
          </a:p>
          <a:p>
            <a:pPr marL="0" indent="0">
              <a:buNone/>
            </a:pPr>
            <a:endParaRPr lang="hr-HR" sz="2400" dirty="0"/>
          </a:p>
        </p:txBody>
      </p:sp>
      <p:sp>
        <p:nvSpPr>
          <p:cNvPr id="4" name="Rezervirano mjesto broja slajda 3"/>
          <p:cNvSpPr>
            <a:spLocks noGrp="1"/>
          </p:cNvSpPr>
          <p:nvPr>
            <p:ph type="sldNum" sz="quarter" idx="12"/>
          </p:nvPr>
        </p:nvSpPr>
        <p:spPr/>
        <p:txBody>
          <a:bodyPr/>
          <a:lstStyle/>
          <a:p>
            <a:fld id="{DCEE7784-1BBA-40CE-BA45-63C332E537D3}" type="slidenum">
              <a:rPr lang="hr-HR" smtClean="0"/>
              <a:t>5</a:t>
            </a:fld>
            <a:endParaRPr lang="hr-HR"/>
          </a:p>
        </p:txBody>
      </p:sp>
      <p:sp>
        <p:nvSpPr>
          <p:cNvPr id="6" name="Rezervirano mjesto sadržaja 5">
            <a:extLst>
              <a:ext uri="{FF2B5EF4-FFF2-40B4-BE49-F238E27FC236}">
                <a16:creationId xmlns:a16="http://schemas.microsoft.com/office/drawing/2014/main" id="{31F907DF-4AF9-45B3-BAF7-B9D19ED73A61}"/>
              </a:ext>
            </a:extLst>
          </p:cNvPr>
          <p:cNvSpPr>
            <a:spLocks noGrp="1"/>
          </p:cNvSpPr>
          <p:nvPr>
            <p:ph sz="half" idx="2"/>
          </p:nvPr>
        </p:nvSpPr>
        <p:spPr>
          <a:xfrm>
            <a:off x="7970832" y="5214813"/>
            <a:ext cx="2906247" cy="505033"/>
          </a:xfrm>
        </p:spPr>
        <p:txBody>
          <a:bodyPr>
            <a:normAutofit/>
          </a:bodyPr>
          <a:lstStyle/>
          <a:p>
            <a:pPr marL="0" indent="0">
              <a:buNone/>
            </a:pPr>
            <a:r>
              <a:rPr lang="hr-HR" sz="2400" dirty="0" err="1"/>
              <a:t>Natali</a:t>
            </a:r>
            <a:r>
              <a:rPr lang="hr-HR" sz="2400" dirty="0"/>
              <a:t> Dedić</a:t>
            </a:r>
          </a:p>
        </p:txBody>
      </p:sp>
      <p:pic>
        <p:nvPicPr>
          <p:cNvPr id="9" name="Slika 8">
            <a:extLst>
              <a:ext uri="{FF2B5EF4-FFF2-40B4-BE49-F238E27FC236}">
                <a16:creationId xmlns:a16="http://schemas.microsoft.com/office/drawing/2014/main" id="{7787CA07-EE9B-429A-86D3-E11D78915BBE}"/>
              </a:ext>
            </a:extLst>
          </p:cNvPr>
          <p:cNvPicPr>
            <a:picLocks noChangeAspect="1"/>
          </p:cNvPicPr>
          <p:nvPr/>
        </p:nvPicPr>
        <p:blipFill rotWithShape="1">
          <a:blip r:embed="rId2">
            <a:extLst>
              <a:ext uri="{28A0092B-C50C-407E-A947-70E740481C1C}">
                <a14:useLocalDpi xmlns:a14="http://schemas.microsoft.com/office/drawing/2010/main" val="0"/>
              </a:ext>
            </a:extLst>
          </a:blip>
          <a:srcRect r="19213" b="23198"/>
          <a:stretch/>
        </p:blipFill>
        <p:spPr>
          <a:xfrm>
            <a:off x="6714623" y="946677"/>
            <a:ext cx="4523219" cy="4136666"/>
          </a:xfrm>
          <a:prstGeom prst="rect">
            <a:avLst/>
          </a:prstGeom>
        </p:spPr>
      </p:pic>
    </p:spTree>
    <p:extLst>
      <p:ext uri="{BB962C8B-B14F-4D97-AF65-F5344CB8AC3E}">
        <p14:creationId xmlns:p14="http://schemas.microsoft.com/office/powerpoint/2010/main" val="227943892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invX="1"/>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9F19757-B3D2-4A78-B87F-AD7FAAB74626}"/>
              </a:ext>
            </a:extLst>
          </p:cNvPr>
          <p:cNvSpPr>
            <a:spLocks noGrp="1"/>
          </p:cNvSpPr>
          <p:nvPr>
            <p:ph type="title"/>
          </p:nvPr>
        </p:nvSpPr>
        <p:spPr>
          <a:xfrm>
            <a:off x="433504" y="465155"/>
            <a:ext cx="10058400" cy="322997"/>
          </a:xfrm>
        </p:spPr>
        <p:txBody>
          <a:bodyPr>
            <a:noAutofit/>
          </a:bodyPr>
          <a:lstStyle/>
          <a:p>
            <a:r>
              <a:rPr lang="hr-HR" sz="2800" b="1" dirty="0">
                <a:solidFill>
                  <a:srgbClr val="7030A0"/>
                </a:solidFill>
              </a:rPr>
              <a:t>Avanture u </a:t>
            </a:r>
            <a:r>
              <a:rPr lang="hr-HR" sz="2800" b="1" dirty="0" err="1">
                <a:solidFill>
                  <a:srgbClr val="7030A0"/>
                </a:solidFill>
              </a:rPr>
              <a:t>SnjegoGradu</a:t>
            </a:r>
            <a:endParaRPr lang="hr-HR" sz="2800" b="1" dirty="0">
              <a:solidFill>
                <a:srgbClr val="7030A0"/>
              </a:solidFill>
            </a:endParaRPr>
          </a:p>
        </p:txBody>
      </p:sp>
      <p:sp>
        <p:nvSpPr>
          <p:cNvPr id="3" name="Rezervirano mjesto sadržaja 2">
            <a:extLst>
              <a:ext uri="{FF2B5EF4-FFF2-40B4-BE49-F238E27FC236}">
                <a16:creationId xmlns:a16="http://schemas.microsoft.com/office/drawing/2014/main" id="{0E98F4F3-4695-433A-ADD7-2C4462DD0E27}"/>
              </a:ext>
            </a:extLst>
          </p:cNvPr>
          <p:cNvSpPr>
            <a:spLocks noGrp="1"/>
          </p:cNvSpPr>
          <p:nvPr>
            <p:ph sz="half" idx="1"/>
          </p:nvPr>
        </p:nvSpPr>
        <p:spPr>
          <a:xfrm>
            <a:off x="482239" y="1182540"/>
            <a:ext cx="4540946" cy="4659333"/>
          </a:xfrm>
        </p:spPr>
        <p:txBody>
          <a:bodyPr>
            <a:noAutofit/>
          </a:bodyPr>
          <a:lstStyle/>
          <a:p>
            <a:pPr marL="0" indent="0">
              <a:buNone/>
            </a:pPr>
            <a:r>
              <a:rPr lang="hr-HR" sz="2200" dirty="0"/>
              <a:t>U </a:t>
            </a:r>
            <a:r>
              <a:rPr lang="hr-HR" sz="2200" dirty="0" err="1"/>
              <a:t>SnijegoGradu</a:t>
            </a:r>
            <a:r>
              <a:rPr lang="hr-HR" sz="2200" dirty="0"/>
              <a:t> je danas bila nova </a:t>
            </a:r>
            <a:r>
              <a:rPr lang="hr-HR" sz="2200" dirty="0" err="1"/>
              <a:t>snjegoutakmica</a:t>
            </a:r>
            <a:r>
              <a:rPr lang="hr-HR" sz="2200" dirty="0"/>
              <a:t>. </a:t>
            </a:r>
          </a:p>
          <a:p>
            <a:pPr marL="0" indent="0">
              <a:buNone/>
            </a:pPr>
            <a:r>
              <a:rPr lang="hr-HR" sz="2200" dirty="0" err="1"/>
              <a:t>Snjegoigrači</a:t>
            </a:r>
            <a:r>
              <a:rPr lang="hr-HR" sz="2200" dirty="0"/>
              <a:t> su morali doći 20 minuta prije početka. Išli su u svlačionicu i dogovorili se kako će igrati. Malo su trenirali na </a:t>
            </a:r>
            <a:r>
              <a:rPr lang="hr-HR" sz="2200" dirty="0" err="1"/>
              <a:t>snjegoterenu</a:t>
            </a:r>
            <a:r>
              <a:rPr lang="hr-HR" sz="2200" dirty="0"/>
              <a:t>. Nakon pet minuta počeli su s igrom. Igrali su i igrali, i nakon deset minuta igre Klokočevac je zabio gol. Navijači na </a:t>
            </a:r>
            <a:r>
              <a:rPr lang="hr-HR" sz="2200" dirty="0" err="1"/>
              <a:t>snjegotribinama</a:t>
            </a:r>
            <a:r>
              <a:rPr lang="hr-HR" sz="2200" dirty="0"/>
              <a:t> jako su vikali: idemo, idemo! Naprijed!</a:t>
            </a:r>
          </a:p>
          <a:p>
            <a:pPr marL="0" indent="0">
              <a:buNone/>
            </a:pPr>
            <a:r>
              <a:rPr lang="hr-HR" sz="2200" dirty="0"/>
              <a:t>Utakmica je završila i Klokočevac je pobijedio 5:4 Breganu. </a:t>
            </a:r>
          </a:p>
          <a:p>
            <a:pPr marL="0" indent="0">
              <a:buNone/>
            </a:pPr>
            <a:endParaRPr lang="hr-HR" sz="2200" dirty="0"/>
          </a:p>
        </p:txBody>
      </p:sp>
      <p:sp>
        <p:nvSpPr>
          <p:cNvPr id="4" name="Rezervirano mjesto broja slajda 3"/>
          <p:cNvSpPr>
            <a:spLocks noGrp="1"/>
          </p:cNvSpPr>
          <p:nvPr>
            <p:ph type="sldNum" sz="quarter" idx="12"/>
          </p:nvPr>
        </p:nvSpPr>
        <p:spPr/>
        <p:txBody>
          <a:bodyPr/>
          <a:lstStyle/>
          <a:p>
            <a:fld id="{DCEE7784-1BBA-40CE-BA45-63C332E537D3}" type="slidenum">
              <a:rPr lang="hr-HR" smtClean="0"/>
              <a:t>6</a:t>
            </a:fld>
            <a:endParaRPr lang="hr-HR"/>
          </a:p>
        </p:txBody>
      </p:sp>
      <p:sp>
        <p:nvSpPr>
          <p:cNvPr id="9" name="Rezervirano mjesto sadržaja 8">
            <a:extLst>
              <a:ext uri="{FF2B5EF4-FFF2-40B4-BE49-F238E27FC236}">
                <a16:creationId xmlns:a16="http://schemas.microsoft.com/office/drawing/2014/main" id="{768ADAF2-D29E-4FEA-84E1-5C6FA1834904}"/>
              </a:ext>
            </a:extLst>
          </p:cNvPr>
          <p:cNvSpPr>
            <a:spLocks noGrp="1"/>
          </p:cNvSpPr>
          <p:nvPr>
            <p:ph sz="half" idx="2"/>
          </p:nvPr>
        </p:nvSpPr>
        <p:spPr>
          <a:xfrm>
            <a:off x="7217970" y="5574496"/>
            <a:ext cx="2743200" cy="534755"/>
          </a:xfrm>
        </p:spPr>
        <p:txBody>
          <a:bodyPr>
            <a:noAutofit/>
          </a:bodyPr>
          <a:lstStyle/>
          <a:p>
            <a:pPr marL="0" indent="0">
              <a:buNone/>
            </a:pPr>
            <a:r>
              <a:rPr lang="hr-HR" sz="2400" dirty="0" err="1"/>
              <a:t>Fran</a:t>
            </a:r>
            <a:r>
              <a:rPr lang="hr-HR" sz="2400" dirty="0"/>
              <a:t> </a:t>
            </a:r>
            <a:r>
              <a:rPr lang="hr-HR" sz="2400" dirty="0" err="1"/>
              <a:t>Dekalić</a:t>
            </a:r>
            <a:r>
              <a:rPr lang="hr-HR" sz="2400" dirty="0"/>
              <a:t> Kos</a:t>
            </a:r>
          </a:p>
        </p:txBody>
      </p:sp>
      <p:pic>
        <p:nvPicPr>
          <p:cNvPr id="7" name="Slika 6">
            <a:extLst>
              <a:ext uri="{FF2B5EF4-FFF2-40B4-BE49-F238E27FC236}">
                <a16:creationId xmlns:a16="http://schemas.microsoft.com/office/drawing/2014/main" id="{26E14EBB-474A-467A-AE81-4BA1BA44A03F}"/>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5099605" y="1320750"/>
            <a:ext cx="6682346" cy="3834782"/>
          </a:xfrm>
          <a:prstGeom prst="rect">
            <a:avLst/>
          </a:prstGeom>
        </p:spPr>
      </p:pic>
    </p:spTree>
    <p:extLst>
      <p:ext uri="{BB962C8B-B14F-4D97-AF65-F5344CB8AC3E}">
        <p14:creationId xmlns:p14="http://schemas.microsoft.com/office/powerpoint/2010/main" val="389425931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invX="1"/>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9F19757-B3D2-4A78-B87F-AD7FAAB74626}"/>
              </a:ext>
            </a:extLst>
          </p:cNvPr>
          <p:cNvSpPr>
            <a:spLocks noGrp="1"/>
          </p:cNvSpPr>
          <p:nvPr>
            <p:ph type="title"/>
          </p:nvPr>
        </p:nvSpPr>
        <p:spPr>
          <a:xfrm>
            <a:off x="502170" y="539195"/>
            <a:ext cx="10058400" cy="322997"/>
          </a:xfrm>
        </p:spPr>
        <p:txBody>
          <a:bodyPr>
            <a:noAutofit/>
          </a:bodyPr>
          <a:lstStyle/>
          <a:p>
            <a:r>
              <a:rPr lang="hr-HR" sz="2800" b="1" dirty="0">
                <a:solidFill>
                  <a:srgbClr val="7030A0"/>
                </a:solidFill>
              </a:rPr>
              <a:t>Avanture u </a:t>
            </a:r>
            <a:r>
              <a:rPr lang="hr-HR" sz="2800" b="1" dirty="0" err="1">
                <a:solidFill>
                  <a:srgbClr val="7030A0"/>
                </a:solidFill>
              </a:rPr>
              <a:t>SnjegoGradu</a:t>
            </a:r>
            <a:endParaRPr lang="hr-HR" sz="2800" b="1" dirty="0">
              <a:solidFill>
                <a:srgbClr val="7030A0"/>
              </a:solidFill>
            </a:endParaRPr>
          </a:p>
        </p:txBody>
      </p:sp>
      <p:sp>
        <p:nvSpPr>
          <p:cNvPr id="3" name="Rezervirano mjesto sadržaja 2">
            <a:extLst>
              <a:ext uri="{FF2B5EF4-FFF2-40B4-BE49-F238E27FC236}">
                <a16:creationId xmlns:a16="http://schemas.microsoft.com/office/drawing/2014/main" id="{0E98F4F3-4695-433A-ADD7-2C4462DD0E27}"/>
              </a:ext>
            </a:extLst>
          </p:cNvPr>
          <p:cNvSpPr>
            <a:spLocks noGrp="1"/>
          </p:cNvSpPr>
          <p:nvPr>
            <p:ph sz="half" idx="1"/>
          </p:nvPr>
        </p:nvSpPr>
        <p:spPr>
          <a:xfrm>
            <a:off x="502170" y="1008905"/>
            <a:ext cx="6229934" cy="5560514"/>
          </a:xfrm>
        </p:spPr>
        <p:txBody>
          <a:bodyPr>
            <a:normAutofit fontScale="85000" lnSpcReduction="20000"/>
          </a:bodyPr>
          <a:lstStyle/>
          <a:p>
            <a:pPr marL="0" indent="0">
              <a:buNone/>
            </a:pPr>
            <a:r>
              <a:rPr lang="hr-HR" dirty="0"/>
              <a:t>Mali snjegovići jako vole jesti. Ali ne vole brokulu sa krumpirom i salatu od cikle. I kad njihova </a:t>
            </a:r>
            <a:r>
              <a:rPr lang="hr-HR" dirty="0" err="1"/>
              <a:t>snjegomama</a:t>
            </a:r>
            <a:r>
              <a:rPr lang="hr-HR" dirty="0"/>
              <a:t> napravi takav ručak jako su nezadovoljni. </a:t>
            </a:r>
          </a:p>
          <a:p>
            <a:pPr marL="0" indent="0">
              <a:buNone/>
            </a:pPr>
            <a:r>
              <a:rPr lang="hr-HR" dirty="0"/>
              <a:t>Bilo je dovoljno samo da vide što je za ručak da odmah pobjegnu. Otrčali su do slastičarnice na </a:t>
            </a:r>
            <a:r>
              <a:rPr lang="hr-HR" dirty="0" err="1"/>
              <a:t>snjegokolače</a:t>
            </a:r>
            <a:r>
              <a:rPr lang="hr-HR" dirty="0"/>
              <a:t>. </a:t>
            </a:r>
          </a:p>
          <a:p>
            <a:pPr marL="0" indent="0">
              <a:buNone/>
            </a:pPr>
            <a:r>
              <a:rPr lang="hr-HR" dirty="0"/>
              <a:t>Drugi dan, mama ih je zaustavila na vrijeme. Morali su sjesti za stol i okrenuti se prema tanjuru.</a:t>
            </a:r>
          </a:p>
          <a:p>
            <a:pPr marL="0" indent="0">
              <a:buNone/>
            </a:pPr>
            <a:r>
              <a:rPr lang="hr-HR" dirty="0"/>
              <a:t>Mali snjegovići su plakali, cvilili, migoljili se, ali nije bilo pomoći. Morali su pojesti bar malo  zdravog ručka. Kasnije je mama popustila i dobili su </a:t>
            </a:r>
            <a:r>
              <a:rPr lang="hr-HR" dirty="0" err="1"/>
              <a:t>snjegomeso</a:t>
            </a:r>
            <a:r>
              <a:rPr lang="hr-HR" dirty="0"/>
              <a:t> i </a:t>
            </a:r>
            <a:r>
              <a:rPr lang="hr-HR" dirty="0" err="1"/>
              <a:t>snjegorižu</a:t>
            </a:r>
            <a:r>
              <a:rPr lang="hr-HR" dirty="0"/>
              <a:t>. To vole. </a:t>
            </a:r>
          </a:p>
          <a:p>
            <a:pPr marL="0" indent="0">
              <a:buNone/>
            </a:pPr>
            <a:r>
              <a:rPr lang="hr-HR" dirty="0"/>
              <a:t>Snjegovići su pojeli sve i nakon toga dobili </a:t>
            </a:r>
            <a:r>
              <a:rPr lang="hr-HR" dirty="0" err="1"/>
              <a:t>snjegonovce</a:t>
            </a:r>
            <a:r>
              <a:rPr lang="hr-HR" dirty="0"/>
              <a:t> za </a:t>
            </a:r>
            <a:r>
              <a:rPr lang="hr-HR" dirty="0" err="1"/>
              <a:t>snjegosladoled</a:t>
            </a:r>
            <a:r>
              <a:rPr lang="hr-HR" dirty="0"/>
              <a:t> u slastičarni. </a:t>
            </a:r>
          </a:p>
          <a:p>
            <a:pPr marL="0" indent="0">
              <a:buNone/>
            </a:pPr>
            <a:r>
              <a:rPr lang="hr-HR" dirty="0"/>
              <a:t>Ti snjegovići su baš šašavi.</a:t>
            </a:r>
          </a:p>
          <a:p>
            <a:pPr marL="0" indent="0">
              <a:buNone/>
            </a:pPr>
            <a:endParaRPr lang="hr-HR" dirty="0"/>
          </a:p>
        </p:txBody>
      </p:sp>
      <p:sp>
        <p:nvSpPr>
          <p:cNvPr id="4" name="Rezervirano mjesto broja slajda 3"/>
          <p:cNvSpPr>
            <a:spLocks noGrp="1"/>
          </p:cNvSpPr>
          <p:nvPr>
            <p:ph type="sldNum" sz="quarter" idx="12"/>
          </p:nvPr>
        </p:nvSpPr>
        <p:spPr/>
        <p:txBody>
          <a:bodyPr/>
          <a:lstStyle/>
          <a:p>
            <a:fld id="{DCEE7784-1BBA-40CE-BA45-63C332E537D3}" type="slidenum">
              <a:rPr lang="hr-HR" smtClean="0"/>
              <a:t>7</a:t>
            </a:fld>
            <a:endParaRPr lang="hr-HR"/>
          </a:p>
        </p:txBody>
      </p:sp>
      <p:sp>
        <p:nvSpPr>
          <p:cNvPr id="8" name="Rezervirano mjesto sadržaja 7">
            <a:extLst>
              <a:ext uri="{FF2B5EF4-FFF2-40B4-BE49-F238E27FC236}">
                <a16:creationId xmlns:a16="http://schemas.microsoft.com/office/drawing/2014/main" id="{099E4ED1-9262-492B-965A-FA179AFEF271}"/>
              </a:ext>
            </a:extLst>
          </p:cNvPr>
          <p:cNvSpPr>
            <a:spLocks noGrp="1"/>
          </p:cNvSpPr>
          <p:nvPr>
            <p:ph sz="half" idx="2"/>
          </p:nvPr>
        </p:nvSpPr>
        <p:spPr>
          <a:xfrm>
            <a:off x="7060096" y="5583361"/>
            <a:ext cx="3369365" cy="365126"/>
          </a:xfrm>
        </p:spPr>
        <p:txBody>
          <a:bodyPr>
            <a:noAutofit/>
          </a:bodyPr>
          <a:lstStyle/>
          <a:p>
            <a:pPr marL="0" indent="0">
              <a:buNone/>
            </a:pPr>
            <a:r>
              <a:rPr lang="hr-HR" sz="2400" dirty="0" err="1"/>
              <a:t>Tonka</a:t>
            </a:r>
            <a:r>
              <a:rPr lang="hr-HR" sz="2400" dirty="0"/>
              <a:t> </a:t>
            </a:r>
            <a:r>
              <a:rPr lang="hr-HR" sz="2400" dirty="0" err="1"/>
              <a:t>Hajduković</a:t>
            </a:r>
            <a:endParaRPr lang="hr-HR" sz="2400" dirty="0"/>
          </a:p>
        </p:txBody>
      </p:sp>
      <p:pic>
        <p:nvPicPr>
          <p:cNvPr id="7" name="Slika 6">
            <a:extLst>
              <a:ext uri="{FF2B5EF4-FFF2-40B4-BE49-F238E27FC236}">
                <a16:creationId xmlns:a16="http://schemas.microsoft.com/office/drawing/2014/main" id="{F3422A18-4AFD-4BE7-BE1D-0E0D42D6B9B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24870" y="1008035"/>
            <a:ext cx="4864960" cy="4218964"/>
          </a:xfrm>
          <a:prstGeom prst="rect">
            <a:avLst/>
          </a:prstGeom>
        </p:spPr>
      </p:pic>
    </p:spTree>
    <p:extLst>
      <p:ext uri="{BB962C8B-B14F-4D97-AF65-F5344CB8AC3E}">
        <p14:creationId xmlns:p14="http://schemas.microsoft.com/office/powerpoint/2010/main" val="27674653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invX="1"/>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9F19757-B3D2-4A78-B87F-AD7FAAB74626}"/>
              </a:ext>
            </a:extLst>
          </p:cNvPr>
          <p:cNvSpPr>
            <a:spLocks noGrp="1"/>
          </p:cNvSpPr>
          <p:nvPr>
            <p:ph type="title"/>
          </p:nvPr>
        </p:nvSpPr>
        <p:spPr>
          <a:xfrm>
            <a:off x="632287" y="467189"/>
            <a:ext cx="10058400" cy="322997"/>
          </a:xfrm>
        </p:spPr>
        <p:txBody>
          <a:bodyPr>
            <a:noAutofit/>
          </a:bodyPr>
          <a:lstStyle/>
          <a:p>
            <a:r>
              <a:rPr lang="hr-HR" sz="2800" b="1" dirty="0">
                <a:solidFill>
                  <a:srgbClr val="7030A0"/>
                </a:solidFill>
              </a:rPr>
              <a:t>Avanture u </a:t>
            </a:r>
            <a:r>
              <a:rPr lang="hr-HR" sz="2800" b="1" dirty="0" err="1">
                <a:solidFill>
                  <a:srgbClr val="7030A0"/>
                </a:solidFill>
              </a:rPr>
              <a:t>SnjegoGradu</a:t>
            </a:r>
            <a:endParaRPr lang="hr-HR" sz="2800" b="1" dirty="0">
              <a:solidFill>
                <a:srgbClr val="7030A0"/>
              </a:solidFill>
            </a:endParaRPr>
          </a:p>
        </p:txBody>
      </p:sp>
      <p:sp>
        <p:nvSpPr>
          <p:cNvPr id="3" name="Rezervirano mjesto sadržaja 2">
            <a:extLst>
              <a:ext uri="{FF2B5EF4-FFF2-40B4-BE49-F238E27FC236}">
                <a16:creationId xmlns:a16="http://schemas.microsoft.com/office/drawing/2014/main" id="{0E98F4F3-4695-433A-ADD7-2C4462DD0E27}"/>
              </a:ext>
            </a:extLst>
          </p:cNvPr>
          <p:cNvSpPr>
            <a:spLocks noGrp="1"/>
          </p:cNvSpPr>
          <p:nvPr>
            <p:ph sz="half" idx="1"/>
          </p:nvPr>
        </p:nvSpPr>
        <p:spPr>
          <a:xfrm>
            <a:off x="632287" y="1051226"/>
            <a:ext cx="5529978" cy="5482096"/>
          </a:xfrm>
        </p:spPr>
        <p:txBody>
          <a:bodyPr>
            <a:noAutofit/>
          </a:bodyPr>
          <a:lstStyle/>
          <a:p>
            <a:pPr marL="0" indent="0">
              <a:buNone/>
            </a:pPr>
            <a:r>
              <a:rPr lang="hr-HR" sz="2200" dirty="0"/>
              <a:t>Probudio se </a:t>
            </a:r>
            <a:r>
              <a:rPr lang="hr-HR" sz="2200" dirty="0" err="1"/>
              <a:t>Plavko</a:t>
            </a:r>
            <a:r>
              <a:rPr lang="hr-HR" sz="2200" dirty="0"/>
              <a:t> i trebao je ići raditi. Nije se dosta naspavao. Bio je umoran. Otišao je </a:t>
            </a:r>
            <a:r>
              <a:rPr lang="hr-HR" sz="2200" dirty="0" err="1"/>
              <a:t>snjegonačelnici</a:t>
            </a:r>
            <a:r>
              <a:rPr lang="hr-HR" sz="2200" dirty="0"/>
              <a:t> i molio da mu da tjedan dana odmora. Može smo ako obećaš da ćeš biti jako dobar, rekla je. Obećao je. Super, baš dobro, rekao je uspavani </a:t>
            </a:r>
            <a:r>
              <a:rPr lang="hr-HR" sz="2200" dirty="0" err="1"/>
              <a:t>Plavko</a:t>
            </a:r>
            <a:r>
              <a:rPr lang="hr-HR" sz="2200" dirty="0"/>
              <a:t>.  </a:t>
            </a:r>
          </a:p>
          <a:p>
            <a:pPr marL="0" indent="0">
              <a:buNone/>
            </a:pPr>
            <a:r>
              <a:rPr lang="hr-HR" sz="2200" dirty="0"/>
              <a:t>Danica je provjerila da li </a:t>
            </a:r>
            <a:r>
              <a:rPr lang="hr-HR" sz="2200" dirty="0" err="1"/>
              <a:t>Plavko</a:t>
            </a:r>
            <a:r>
              <a:rPr lang="hr-HR" sz="2200" dirty="0"/>
              <a:t> zaista spava. Crvenka mu je htjela dati kolače, ali Danica nije dozvolila. </a:t>
            </a:r>
          </a:p>
          <a:p>
            <a:pPr marL="0" indent="0">
              <a:buNone/>
            </a:pPr>
            <a:r>
              <a:rPr lang="hr-HR" sz="2200" dirty="0"/>
              <a:t>Da to više nisi pitala, rekla je, nemoj bez veze trošiti kolače na pospanka. Ali imamo puno kolača, bunila se Crvenka. Njoj se </a:t>
            </a:r>
            <a:r>
              <a:rPr lang="hr-HR" sz="2200" dirty="0" err="1"/>
              <a:t>Plavko</a:t>
            </a:r>
            <a:r>
              <a:rPr lang="hr-HR" sz="2200" dirty="0"/>
              <a:t> sviđao. </a:t>
            </a:r>
          </a:p>
          <a:p>
            <a:pPr marL="0" indent="0">
              <a:buNone/>
            </a:pPr>
            <a:r>
              <a:rPr lang="hr-HR" sz="2200" dirty="0"/>
              <a:t>Danica je sve kolače pojela je sama. Nije htjela dati nikome. </a:t>
            </a:r>
          </a:p>
        </p:txBody>
      </p:sp>
      <p:sp>
        <p:nvSpPr>
          <p:cNvPr id="4" name="Rezervirano mjesto broja slajda 3"/>
          <p:cNvSpPr>
            <a:spLocks noGrp="1"/>
          </p:cNvSpPr>
          <p:nvPr>
            <p:ph type="sldNum" sz="quarter" idx="12"/>
          </p:nvPr>
        </p:nvSpPr>
        <p:spPr/>
        <p:txBody>
          <a:bodyPr/>
          <a:lstStyle/>
          <a:p>
            <a:fld id="{DCEE7784-1BBA-40CE-BA45-63C332E537D3}" type="slidenum">
              <a:rPr lang="hr-HR" smtClean="0"/>
              <a:t>8</a:t>
            </a:fld>
            <a:endParaRPr lang="hr-HR"/>
          </a:p>
        </p:txBody>
      </p:sp>
      <p:sp>
        <p:nvSpPr>
          <p:cNvPr id="7" name="Rezervirano mjesto sadržaja 6">
            <a:extLst>
              <a:ext uri="{FF2B5EF4-FFF2-40B4-BE49-F238E27FC236}">
                <a16:creationId xmlns:a16="http://schemas.microsoft.com/office/drawing/2014/main" id="{21873CD9-E58B-4935-AFD6-1DCFEEE3B3E7}"/>
              </a:ext>
            </a:extLst>
          </p:cNvPr>
          <p:cNvSpPr>
            <a:spLocks noGrp="1"/>
          </p:cNvSpPr>
          <p:nvPr>
            <p:ph sz="half" idx="2"/>
          </p:nvPr>
        </p:nvSpPr>
        <p:spPr>
          <a:xfrm>
            <a:off x="7682949" y="5975281"/>
            <a:ext cx="3876764" cy="558041"/>
          </a:xfrm>
        </p:spPr>
        <p:txBody>
          <a:bodyPr>
            <a:normAutofit/>
          </a:bodyPr>
          <a:lstStyle/>
          <a:p>
            <a:pPr marL="0" indent="0">
              <a:buNone/>
            </a:pPr>
            <a:r>
              <a:rPr lang="hr-HR" sz="2400" dirty="0"/>
              <a:t>Patrik Jakopec</a:t>
            </a:r>
          </a:p>
        </p:txBody>
      </p:sp>
      <p:pic>
        <p:nvPicPr>
          <p:cNvPr id="8" name="Slika 7">
            <a:extLst>
              <a:ext uri="{FF2B5EF4-FFF2-40B4-BE49-F238E27FC236}">
                <a16:creationId xmlns:a16="http://schemas.microsoft.com/office/drawing/2014/main" id="{1DA9B6E2-3C30-431E-A1CC-E4EC2385D15A}"/>
              </a:ext>
            </a:extLst>
          </p:cNvPr>
          <p:cNvPicPr>
            <a:picLocks noChangeAspect="1"/>
          </p:cNvPicPr>
          <p:nvPr/>
        </p:nvPicPr>
        <p:blipFill rotWithShape="1">
          <a:blip r:embed="rId2">
            <a:extLst>
              <a:ext uri="{28A0092B-C50C-407E-A947-70E740481C1C}">
                <a14:useLocalDpi xmlns:a14="http://schemas.microsoft.com/office/drawing/2010/main" val="0"/>
              </a:ext>
            </a:extLst>
          </a:blip>
          <a:srcRect b="26609"/>
          <a:stretch/>
        </p:blipFill>
        <p:spPr>
          <a:xfrm>
            <a:off x="6368178" y="1749057"/>
            <a:ext cx="4985622" cy="3490696"/>
          </a:xfrm>
          <a:prstGeom prst="rect">
            <a:avLst/>
          </a:prstGeom>
        </p:spPr>
      </p:pic>
    </p:spTree>
    <p:extLst>
      <p:ext uri="{BB962C8B-B14F-4D97-AF65-F5344CB8AC3E}">
        <p14:creationId xmlns:p14="http://schemas.microsoft.com/office/powerpoint/2010/main" val="114941320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invX="1"/>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9F19757-B3D2-4A78-B87F-AD7FAAB74626}"/>
              </a:ext>
            </a:extLst>
          </p:cNvPr>
          <p:cNvSpPr>
            <a:spLocks noGrp="1"/>
          </p:cNvSpPr>
          <p:nvPr>
            <p:ph type="title"/>
          </p:nvPr>
        </p:nvSpPr>
        <p:spPr>
          <a:xfrm>
            <a:off x="838200" y="529554"/>
            <a:ext cx="10058400" cy="322997"/>
          </a:xfrm>
        </p:spPr>
        <p:txBody>
          <a:bodyPr>
            <a:noAutofit/>
          </a:bodyPr>
          <a:lstStyle/>
          <a:p>
            <a:r>
              <a:rPr lang="hr-HR" sz="2800" b="1" dirty="0">
                <a:solidFill>
                  <a:srgbClr val="7030A0"/>
                </a:solidFill>
              </a:rPr>
              <a:t>Avanture u </a:t>
            </a:r>
            <a:r>
              <a:rPr lang="hr-HR" sz="2800" b="1" dirty="0" err="1">
                <a:solidFill>
                  <a:srgbClr val="7030A0"/>
                </a:solidFill>
              </a:rPr>
              <a:t>SnjegoGradu</a:t>
            </a:r>
            <a:endParaRPr lang="hr-HR" sz="2800" b="1" dirty="0">
              <a:solidFill>
                <a:srgbClr val="7030A0"/>
              </a:solidFill>
            </a:endParaRPr>
          </a:p>
        </p:txBody>
      </p:sp>
      <p:sp>
        <p:nvSpPr>
          <p:cNvPr id="3" name="Rezervirano mjesto sadržaja 2">
            <a:extLst>
              <a:ext uri="{FF2B5EF4-FFF2-40B4-BE49-F238E27FC236}">
                <a16:creationId xmlns:a16="http://schemas.microsoft.com/office/drawing/2014/main" id="{0E98F4F3-4695-433A-ADD7-2C4462DD0E27}"/>
              </a:ext>
            </a:extLst>
          </p:cNvPr>
          <p:cNvSpPr>
            <a:spLocks noGrp="1"/>
          </p:cNvSpPr>
          <p:nvPr>
            <p:ph sz="half" idx="1"/>
          </p:nvPr>
        </p:nvSpPr>
        <p:spPr>
          <a:xfrm>
            <a:off x="838199" y="1029024"/>
            <a:ext cx="5923547" cy="5487687"/>
          </a:xfrm>
        </p:spPr>
        <p:txBody>
          <a:bodyPr>
            <a:normAutofit/>
          </a:bodyPr>
          <a:lstStyle/>
          <a:p>
            <a:pPr marL="0" indent="0">
              <a:buNone/>
            </a:pPr>
            <a:r>
              <a:rPr lang="hr-HR" sz="2200" dirty="0"/>
              <a:t>Svi stanovnici </a:t>
            </a:r>
            <a:r>
              <a:rPr lang="hr-HR" sz="2200" dirty="0" err="1"/>
              <a:t>SnjegoGrada</a:t>
            </a:r>
            <a:r>
              <a:rPr lang="hr-HR" sz="2200" dirty="0"/>
              <a:t> uzeli su sanjke i otišli veselo na sanjkanje.</a:t>
            </a:r>
          </a:p>
          <a:p>
            <a:pPr marL="0" indent="0">
              <a:buNone/>
            </a:pPr>
            <a:r>
              <a:rPr lang="hr-HR" sz="2200" dirty="0" err="1"/>
              <a:t>Snjegonačelnica</a:t>
            </a:r>
            <a:r>
              <a:rPr lang="hr-HR" sz="2200" dirty="0"/>
              <a:t> je bila žedna i otišla kupiti vodu. Ovog puta nije poslala ministre, već je išla sama. </a:t>
            </a:r>
          </a:p>
          <a:p>
            <a:pPr marL="0" indent="0">
              <a:buNone/>
            </a:pPr>
            <a:r>
              <a:rPr lang="hr-HR" sz="2200" dirty="0"/>
              <a:t>Išla je </a:t>
            </a:r>
            <a:r>
              <a:rPr lang="hr-HR" sz="2200" dirty="0" err="1"/>
              <a:t>snjegoplavim</a:t>
            </a:r>
            <a:r>
              <a:rPr lang="hr-HR" sz="2200" dirty="0"/>
              <a:t> automobilom i sama vozila. Nakon nekog vremena auto se odjednom zanio i udario u obližnje drvo. Nije znala što će učiniti. Bila je jako daleko od kuće. Zato je zvala ministra prometa </a:t>
            </a:r>
            <a:r>
              <a:rPr lang="hr-HR" sz="2200" dirty="0" err="1"/>
              <a:t>Plavka</a:t>
            </a:r>
            <a:r>
              <a:rPr lang="hr-HR" sz="2200" dirty="0"/>
              <a:t> u pomoć. </a:t>
            </a:r>
          </a:p>
          <a:p>
            <a:pPr marL="0" indent="0">
              <a:buNone/>
            </a:pPr>
            <a:r>
              <a:rPr lang="hr-HR" sz="2200" dirty="0" err="1"/>
              <a:t>Plavko</a:t>
            </a:r>
            <a:r>
              <a:rPr lang="hr-HR" sz="2200" dirty="0"/>
              <a:t> joj je poslao </a:t>
            </a:r>
            <a:r>
              <a:rPr lang="hr-HR" sz="2200" dirty="0" err="1"/>
              <a:t>snjegoautomehaničara</a:t>
            </a:r>
            <a:r>
              <a:rPr lang="hr-HR" sz="2200" dirty="0"/>
              <a:t> da joj hitno popravi </a:t>
            </a:r>
            <a:r>
              <a:rPr lang="hr-HR" sz="2200" dirty="0" err="1"/>
              <a:t>snjegoautomobil</a:t>
            </a:r>
            <a:r>
              <a:rPr lang="hr-HR" sz="2200" dirty="0"/>
              <a:t>. </a:t>
            </a:r>
          </a:p>
          <a:p>
            <a:pPr marL="0" indent="0">
              <a:buNone/>
            </a:pPr>
            <a:r>
              <a:rPr lang="hr-HR" sz="2200" dirty="0"/>
              <a:t>Morao ga je odvesti </a:t>
            </a:r>
            <a:r>
              <a:rPr lang="hr-HR" sz="2200" dirty="0" err="1"/>
              <a:t>snjegovučnom</a:t>
            </a:r>
            <a:r>
              <a:rPr lang="hr-HR" sz="2200" dirty="0"/>
              <a:t> </a:t>
            </a:r>
            <a:r>
              <a:rPr lang="hr-HR" sz="2200" dirty="0" err="1"/>
              <a:t>snjegoslužbom</a:t>
            </a:r>
            <a:r>
              <a:rPr lang="hr-HR" sz="2200" dirty="0"/>
              <a:t> u svoju </a:t>
            </a:r>
            <a:r>
              <a:rPr lang="hr-HR" sz="2200" dirty="0" err="1"/>
              <a:t>snjegoradionicu</a:t>
            </a:r>
            <a:r>
              <a:rPr lang="hr-HR" sz="2200" dirty="0"/>
              <a:t>. Nije više mogao voziti po snijegu. </a:t>
            </a:r>
          </a:p>
          <a:p>
            <a:pPr marL="0" indent="0">
              <a:buNone/>
            </a:pPr>
            <a:endParaRPr lang="hr-HR" sz="2000" dirty="0"/>
          </a:p>
        </p:txBody>
      </p:sp>
      <p:sp>
        <p:nvSpPr>
          <p:cNvPr id="4" name="Rezervirano mjesto broja slajda 3"/>
          <p:cNvSpPr>
            <a:spLocks noGrp="1"/>
          </p:cNvSpPr>
          <p:nvPr>
            <p:ph type="sldNum" sz="quarter" idx="12"/>
          </p:nvPr>
        </p:nvSpPr>
        <p:spPr/>
        <p:txBody>
          <a:bodyPr/>
          <a:lstStyle/>
          <a:p>
            <a:fld id="{DCEE7784-1BBA-40CE-BA45-63C332E537D3}" type="slidenum">
              <a:rPr lang="hr-HR" smtClean="0"/>
              <a:t>9</a:t>
            </a:fld>
            <a:endParaRPr lang="hr-HR"/>
          </a:p>
        </p:txBody>
      </p:sp>
      <p:sp>
        <p:nvSpPr>
          <p:cNvPr id="6" name="Rezervirano mjesto sadržaja 5">
            <a:extLst>
              <a:ext uri="{FF2B5EF4-FFF2-40B4-BE49-F238E27FC236}">
                <a16:creationId xmlns:a16="http://schemas.microsoft.com/office/drawing/2014/main" id="{3CCF8FBC-C021-44C5-9740-8992538DE054}"/>
              </a:ext>
            </a:extLst>
          </p:cNvPr>
          <p:cNvSpPr>
            <a:spLocks noGrp="1"/>
          </p:cNvSpPr>
          <p:nvPr>
            <p:ph sz="half" idx="2"/>
          </p:nvPr>
        </p:nvSpPr>
        <p:spPr>
          <a:xfrm>
            <a:off x="7706139" y="5462011"/>
            <a:ext cx="3352800" cy="864389"/>
          </a:xfrm>
        </p:spPr>
        <p:txBody>
          <a:bodyPr>
            <a:normAutofit/>
          </a:bodyPr>
          <a:lstStyle/>
          <a:p>
            <a:pPr marL="0" indent="0">
              <a:buNone/>
            </a:pPr>
            <a:r>
              <a:rPr lang="hr-HR" sz="2400" dirty="0"/>
              <a:t>Nika Matanović</a:t>
            </a:r>
          </a:p>
        </p:txBody>
      </p:sp>
      <p:pic>
        <p:nvPicPr>
          <p:cNvPr id="8" name="Slika 7">
            <a:extLst>
              <a:ext uri="{FF2B5EF4-FFF2-40B4-BE49-F238E27FC236}">
                <a16:creationId xmlns:a16="http://schemas.microsoft.com/office/drawing/2014/main" id="{F2BDBC49-5288-4EB3-9951-6A73B4810481}"/>
              </a:ext>
            </a:extLst>
          </p:cNvPr>
          <p:cNvPicPr>
            <a:picLocks noChangeAspect="1"/>
          </p:cNvPicPr>
          <p:nvPr/>
        </p:nvPicPr>
        <p:blipFill rotWithShape="1">
          <a:blip r:embed="rId2">
            <a:extLst>
              <a:ext uri="{28A0092B-C50C-407E-A947-70E740481C1C}">
                <a14:useLocalDpi xmlns:a14="http://schemas.microsoft.com/office/drawing/2010/main" val="0"/>
              </a:ext>
            </a:extLst>
          </a:blip>
          <a:srcRect r="40034" b="27240"/>
          <a:stretch/>
        </p:blipFill>
        <p:spPr>
          <a:xfrm>
            <a:off x="7043188" y="1576462"/>
            <a:ext cx="4523899" cy="3320392"/>
          </a:xfrm>
          <a:prstGeom prst="rect">
            <a:avLst/>
          </a:prstGeom>
        </p:spPr>
      </p:pic>
    </p:spTree>
    <p:extLst>
      <p:ext uri="{BB962C8B-B14F-4D97-AF65-F5344CB8AC3E}">
        <p14:creationId xmlns:p14="http://schemas.microsoft.com/office/powerpoint/2010/main" val="37082094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invX="1"/>
      </p:transition>
    </mc:Choice>
    <mc:Fallback xmlns="">
      <p:transition spd="slow">
        <p:fade/>
      </p:transition>
    </mc:Fallback>
  </mc:AlternateContent>
</p:sld>
</file>

<file path=ppt/theme/theme1.xml><?xml version="1.0" encoding="utf-8"?>
<a:theme xmlns:a="http://schemas.openxmlformats.org/drawingml/2006/main" name="Tema sustava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sustava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892</TotalTime>
  <Words>1695</Words>
  <Application>Microsoft Office PowerPoint</Application>
  <PresentationFormat>Široki zaslon</PresentationFormat>
  <Paragraphs>102</Paragraphs>
  <Slides>14</Slides>
  <Notes>0</Notes>
  <HiddenSlides>0</HiddenSlides>
  <MMClips>0</MMClips>
  <ScaleCrop>false</ScaleCrop>
  <HeadingPairs>
    <vt:vector size="6" baseType="variant">
      <vt:variant>
        <vt:lpstr>Korišteni fontovi</vt:lpstr>
      </vt:variant>
      <vt:variant>
        <vt:i4>3</vt:i4>
      </vt:variant>
      <vt:variant>
        <vt:lpstr>Tema</vt:lpstr>
      </vt:variant>
      <vt:variant>
        <vt:i4>1</vt:i4>
      </vt:variant>
      <vt:variant>
        <vt:lpstr>Naslovi slajdova</vt:lpstr>
      </vt:variant>
      <vt:variant>
        <vt:i4>14</vt:i4>
      </vt:variant>
    </vt:vector>
  </HeadingPairs>
  <TitlesOfParts>
    <vt:vector size="18" baseType="lpstr">
      <vt:lpstr>Arial</vt:lpstr>
      <vt:lpstr>Calibri</vt:lpstr>
      <vt:lpstr>Calibri Light</vt:lpstr>
      <vt:lpstr>Tema sustava Office</vt:lpstr>
      <vt:lpstr>AVANTURE U SNJEGOGRADU</vt:lpstr>
      <vt:lpstr>Avanture u SnjegoGradu</vt:lpstr>
      <vt:lpstr>Avanture u SnjegoGradu</vt:lpstr>
      <vt:lpstr>Avanture u SnjegoGradu</vt:lpstr>
      <vt:lpstr>Avanture u SnjegoGradu</vt:lpstr>
      <vt:lpstr>Avanture u SnjegoGradu</vt:lpstr>
      <vt:lpstr>Avanture u SnjegoGradu</vt:lpstr>
      <vt:lpstr>Avanture u SnjegoGradu</vt:lpstr>
      <vt:lpstr>Avanture u SnjegoGradu</vt:lpstr>
      <vt:lpstr>Avanture u SnjegoGradu</vt:lpstr>
      <vt:lpstr>Avanture u SnjegoGradu</vt:lpstr>
      <vt:lpstr>Avanture u SnjegoGradu</vt:lpstr>
      <vt:lpstr>Avanture u SnjegoGradu</vt:lpstr>
      <vt:lpstr>Avanture u SnjegoGradu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ŠILJO U ČAROBNOM GRADU</dc:title>
  <dc:creator>Sanja Barbarić</dc:creator>
  <cp:lastModifiedBy>informatika00</cp:lastModifiedBy>
  <cp:revision>103</cp:revision>
  <cp:lastPrinted>2022-03-15T09:29:48Z</cp:lastPrinted>
  <dcterms:created xsi:type="dcterms:W3CDTF">2022-01-12T15:54:13Z</dcterms:created>
  <dcterms:modified xsi:type="dcterms:W3CDTF">2022-03-15T09:29:52Z</dcterms:modified>
</cp:coreProperties>
</file>