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Barbarić" initials="SB" lastIdx="1" clrIdx="0">
    <p:extLst>
      <p:ext uri="{19B8F6BF-5375-455C-9EA6-DF929625EA0E}">
        <p15:presenceInfo xmlns:p15="http://schemas.microsoft.com/office/powerpoint/2012/main" userId="Sanja Barb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3T23:00:29.50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61D183-0A98-4D1E-9D1E-2283022FC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471044-BC68-4FE0-BB21-735799DE9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043D9B-6182-4968-9EDC-37BE6B62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C6C627-4163-48A3-9C0D-DAAF2F0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5C038E-8746-4F2D-B2DE-83BB88B4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42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B8BEE-1A83-4898-B23F-9F4E6908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E1CB97-8513-4343-94D9-D89FBB27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9AD746-96C1-4E85-B3A2-F7D97AF6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30A521-9584-4DAF-8CC8-0CD16F6A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0B515-AD34-4319-B464-D37D48D1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2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B873217-39AF-41D8-B20A-865C65F7D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C8B3A7-C6F9-426C-905E-9E962231F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3D1EB4-0AF4-4B1F-96AD-A67CA17F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F3527D-D8DE-499F-B97D-04F23360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9F812A-CB99-41C9-91F3-9F91D2F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7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63B9C4-C218-47BB-8619-7B89B868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F54BE6-1CF1-442D-82D0-8D258953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C2409F-D464-437D-87A4-6B7D05FC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841CBB-E289-4483-88CE-9D5C9EF3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AD95C1-C23F-472E-A8E7-739DC22A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4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0285E-DB74-494E-BC92-78EF7169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23414C-D7F7-478C-A9E5-7BA75F70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71EAAE-CC00-4EA0-AAA6-27B44DD7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63C4FA-ABE3-4FA6-9EC6-5A5C1ADD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D71AF8-EF35-4FB1-9F12-1ADB17E1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61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049898-731A-445C-8248-CE0475D7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2C59B-661F-498B-8F2B-F618C380B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078DBAA-54BB-4AA6-BA27-C0E3CFF8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C9287D-2307-460B-AB13-DD8D7E93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011328A-9080-4F26-A235-E84126ED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9B8086-B12F-49B6-A72D-338C7F6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0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1BFE0D-E180-4CAD-9E20-A2A8EFD9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FD4CC3-895C-4F90-A621-4A0BF6BC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2BBF22-C1B9-47A3-B89D-8134336ED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18E06F2-7B5E-4918-8E1D-98BA4B3E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5D5504-10DE-4383-A9FD-2FB8F1695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ABE3308-4339-4CAD-AAFB-751802B6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1BFEA11-F64D-4837-AB60-B4814CCA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727FA4-4AB5-4884-B7E1-52618D14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8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26689-40DB-4BDF-94B2-6706CA41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B8FD91E-55A9-4BEB-A997-4F4949E6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0D0A40-6853-4794-8094-332DD08D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FBF95AC-6DA0-4A81-9839-5406CCE4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14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87AA079-0F2D-45DA-B40A-21BC466A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5F0E916-562F-4B17-8693-2069CD88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45DBFD-47BA-4599-AED7-12CCF063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98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56624-D344-4096-AABE-7D52B8B6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6C4FFE-B889-48F9-9DAA-FC2B8E70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704B2F-5558-4F84-8FA6-9D046D0B6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EE4265-A6C5-4A5D-954E-8D47E46E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8F5455-2EB5-49BB-920A-B0AEA480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C21197-CF26-47AF-AB87-4DC52295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06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3A509-DC5D-4D15-A615-49378D14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A67C5A3-47A1-4C38-B0F0-440F15434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293481-0DE4-4A05-8C05-252EF3FC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1CBA10-D4E4-44CA-A8FE-8DEA934B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6FCE1A-6FBB-4BCA-840F-01F20190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4189F73-1875-4B7E-8988-0D2930D4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9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053CDC6-60B0-4E51-8E70-46B9D7DC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1BFC022-7EDC-46A4-B17A-7BEF3CF3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98467E-51C5-458A-8712-421E4949C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C157-0F85-4CB8-BF09-262F9D726241}" type="datetimeFigureOut">
              <a:rPr lang="hr-HR" smtClean="0"/>
              <a:t>16.6.2020.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387ABF-85DA-4FB9-868F-1DBCACDD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B9252C-A0E0-4561-8BE2-5724F8409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990B-7A79-4C44-AEB8-1747C14B1D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8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regancek.net/?cat=68" TargetMode="Externa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11712-B69E-44F2-82E8-8901AEDC9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284789"/>
            <a:ext cx="10694505" cy="2518459"/>
          </a:xfrm>
        </p:spPr>
        <p:txBody>
          <a:bodyPr>
            <a:normAutofit/>
          </a:bodyPr>
          <a:lstStyle/>
          <a:p>
            <a:pPr algn="l"/>
            <a:r>
              <a:rPr lang="hr-HR" sz="7200" dirty="0">
                <a:solidFill>
                  <a:srgbClr val="40B113"/>
                </a:solidFill>
              </a:rPr>
              <a:t>KAKO SE NAŠA ŠKOLA BORI PROTIV KORONA VIRUSA?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C2F6BE-87A1-4356-BB5F-72169190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0" y="5950359"/>
            <a:ext cx="8651151" cy="622852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Plakate su izradili učenici 5.c i 6.a razreda OŠ MILANA LANGA BREGANA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D42BF86C-3A71-459C-BE25-0A8BA9BE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3081543"/>
            <a:ext cx="4399722" cy="28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6A7C3A-5FD4-4968-AB86-63BD81D7EC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252" y="3081543"/>
            <a:ext cx="4300331" cy="2762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446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981380F-C090-4CE7-973A-55212CFE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8" t="25495" r="37500" b="14572"/>
          <a:stretch/>
        </p:blipFill>
        <p:spPr>
          <a:xfrm>
            <a:off x="1762540" y="182611"/>
            <a:ext cx="5857462" cy="653624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3EE5516-09F0-435A-9695-8DFAC02EC949}"/>
              </a:ext>
            </a:extLst>
          </p:cNvPr>
          <p:cNvSpPr txBox="1"/>
          <p:nvPr/>
        </p:nvSpPr>
        <p:spPr>
          <a:xfrm>
            <a:off x="8574157" y="5817704"/>
            <a:ext cx="288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Matija Marković 5.c</a:t>
            </a:r>
          </a:p>
        </p:txBody>
      </p:sp>
    </p:spTree>
    <p:extLst>
      <p:ext uri="{BB962C8B-B14F-4D97-AF65-F5344CB8AC3E}">
        <p14:creationId xmlns:p14="http://schemas.microsoft.com/office/powerpoint/2010/main" val="16647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C45517A-422F-41D3-9F59-3477DB5AD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7" t="22209" r="39023" b="26752"/>
          <a:stretch/>
        </p:blipFill>
        <p:spPr>
          <a:xfrm>
            <a:off x="3167271" y="157115"/>
            <a:ext cx="5777946" cy="6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52DB206-2933-431A-BBE6-8EFC9382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3" t="26462" r="38913" b="13799"/>
          <a:stretch/>
        </p:blipFill>
        <p:spPr>
          <a:xfrm>
            <a:off x="2902227" y="331303"/>
            <a:ext cx="5115338" cy="638319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B7BDBF0-73FA-426B-A1A3-54E6CC479DE8}"/>
              </a:ext>
            </a:extLst>
          </p:cNvPr>
          <p:cNvSpPr txBox="1"/>
          <p:nvPr/>
        </p:nvSpPr>
        <p:spPr>
          <a:xfrm>
            <a:off x="8772939" y="6414052"/>
            <a:ext cx="173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Lena </a:t>
            </a:r>
            <a:r>
              <a:rPr lang="hr-HR" dirty="0" err="1"/>
              <a:t>Petrinić</a:t>
            </a:r>
            <a:r>
              <a:rPr lang="hr-HR" dirty="0"/>
              <a:t> 6.a</a:t>
            </a:r>
          </a:p>
        </p:txBody>
      </p:sp>
    </p:spTree>
    <p:extLst>
      <p:ext uri="{BB962C8B-B14F-4D97-AF65-F5344CB8AC3E}">
        <p14:creationId xmlns:p14="http://schemas.microsoft.com/office/powerpoint/2010/main" val="78229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09C660-87CE-469B-8757-E5C6513C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2" t="27667" r="39516" b="14958"/>
          <a:stretch/>
        </p:blipFill>
        <p:spPr>
          <a:xfrm>
            <a:off x="3882887" y="238538"/>
            <a:ext cx="5380384" cy="666121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13A0D58-D2D8-4749-AECE-FA2FFDDC264E}"/>
              </a:ext>
            </a:extLst>
          </p:cNvPr>
          <p:cNvSpPr txBox="1"/>
          <p:nvPr/>
        </p:nvSpPr>
        <p:spPr>
          <a:xfrm>
            <a:off x="834887" y="593697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Borna Bogut 5.c</a:t>
            </a:r>
          </a:p>
        </p:txBody>
      </p:sp>
    </p:spTree>
    <p:extLst>
      <p:ext uri="{BB962C8B-B14F-4D97-AF65-F5344CB8AC3E}">
        <p14:creationId xmlns:p14="http://schemas.microsoft.com/office/powerpoint/2010/main" val="313803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CDE00A6-E811-4791-BEDF-A795A8E94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3" t="31295" r="26848" b="22692"/>
          <a:stretch/>
        </p:blipFill>
        <p:spPr>
          <a:xfrm>
            <a:off x="431529" y="689113"/>
            <a:ext cx="11097861" cy="524786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B52427D-954A-40C9-A672-681C13897A71}"/>
              </a:ext>
            </a:extLst>
          </p:cNvPr>
          <p:cNvSpPr txBox="1"/>
          <p:nvPr/>
        </p:nvSpPr>
        <p:spPr>
          <a:xfrm>
            <a:off x="8640417" y="6334539"/>
            <a:ext cx="152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Antea</a:t>
            </a:r>
            <a:r>
              <a:rPr lang="hr-HR" dirty="0"/>
              <a:t> Šoštarić</a:t>
            </a:r>
          </a:p>
        </p:txBody>
      </p:sp>
    </p:spTree>
    <p:extLst>
      <p:ext uri="{BB962C8B-B14F-4D97-AF65-F5344CB8AC3E}">
        <p14:creationId xmlns:p14="http://schemas.microsoft.com/office/powerpoint/2010/main" val="11083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4B6BCB-C33F-4F52-9D7D-AD789DAE5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8" t="14668" r="35760" b="10511"/>
          <a:stretch/>
        </p:blipFill>
        <p:spPr>
          <a:xfrm>
            <a:off x="2425148" y="145773"/>
            <a:ext cx="5552661" cy="66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0217E17-B565-4BA4-AB79-4CAE6A6C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9" t="35935" r="39673" b="15539"/>
          <a:stretch/>
        </p:blipFill>
        <p:spPr>
          <a:xfrm>
            <a:off x="2239617" y="-1"/>
            <a:ext cx="5777947" cy="66853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FEEEDFB-170C-4868-B5BE-18A8D5BD5552}"/>
              </a:ext>
            </a:extLst>
          </p:cNvPr>
          <p:cNvSpPr txBox="1"/>
          <p:nvPr/>
        </p:nvSpPr>
        <p:spPr>
          <a:xfrm>
            <a:off x="8560904" y="6188765"/>
            <a:ext cx="195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Lucija Kovačević 5c</a:t>
            </a:r>
          </a:p>
        </p:txBody>
      </p:sp>
    </p:spTree>
    <p:extLst>
      <p:ext uri="{BB962C8B-B14F-4D97-AF65-F5344CB8AC3E}">
        <p14:creationId xmlns:p14="http://schemas.microsoft.com/office/powerpoint/2010/main" val="358853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506ED2-4284-4D2B-8B2A-F432E657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7" t="36515" r="40218" b="10705"/>
          <a:stretch/>
        </p:blipFill>
        <p:spPr>
          <a:xfrm>
            <a:off x="1887237" y="106017"/>
            <a:ext cx="6183337" cy="644055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AA2C7FF-E9FF-4C44-AAB1-8A20ED9C0641}"/>
              </a:ext>
            </a:extLst>
          </p:cNvPr>
          <p:cNvSpPr txBox="1"/>
          <p:nvPr/>
        </p:nvSpPr>
        <p:spPr>
          <a:xfrm>
            <a:off x="8242852" y="6281530"/>
            <a:ext cx="206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Patricija </a:t>
            </a:r>
            <a:r>
              <a:rPr lang="hr-HR" dirty="0" err="1"/>
              <a:t>Vrbančić</a:t>
            </a:r>
            <a:r>
              <a:rPr lang="hr-HR" dirty="0"/>
              <a:t> 5c</a:t>
            </a:r>
          </a:p>
        </p:txBody>
      </p:sp>
    </p:spTree>
    <p:extLst>
      <p:ext uri="{BB962C8B-B14F-4D97-AF65-F5344CB8AC3E}">
        <p14:creationId xmlns:p14="http://schemas.microsoft.com/office/powerpoint/2010/main" val="28124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A8D5F14-54D2-41C1-8C77-68991FF75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2" t="36709" r="40651" b="17279"/>
          <a:stretch/>
        </p:blipFill>
        <p:spPr>
          <a:xfrm>
            <a:off x="3909391" y="169764"/>
            <a:ext cx="5883966" cy="645366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FB4EB29-7B4B-459E-9A9A-A86ED6DD184A}"/>
              </a:ext>
            </a:extLst>
          </p:cNvPr>
          <p:cNvSpPr txBox="1"/>
          <p:nvPr/>
        </p:nvSpPr>
        <p:spPr>
          <a:xfrm>
            <a:off x="636104" y="6003235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Lucas Vranjić 5c</a:t>
            </a:r>
          </a:p>
        </p:txBody>
      </p:sp>
    </p:spTree>
    <p:extLst>
      <p:ext uri="{BB962C8B-B14F-4D97-AF65-F5344CB8AC3E}">
        <p14:creationId xmlns:p14="http://schemas.microsoft.com/office/powerpoint/2010/main" val="258028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B3B1B22-BAC3-4A25-A524-591EEEC44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34195" r="40000" b="10512"/>
          <a:stretch/>
        </p:blipFill>
        <p:spPr>
          <a:xfrm>
            <a:off x="2173356" y="38606"/>
            <a:ext cx="5552661" cy="67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85ABBB1C-6753-40EE-BCCF-B31BB473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7" y="1371601"/>
            <a:ext cx="4681538" cy="23068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Niži razredi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Niži razredi (1-4)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obavljali školu tako da su učiteljice poslale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su trebali učenici napraviti/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riješiti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roditeljima učenika i učenica. Isto su imali zadatke na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starnici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sr-Latn-RS" altLang="sr-Latn-RS" sz="18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http://bregancek.net/?cat=68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 su trebali gledati nastavu preko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televizije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RTL-u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HRT-u.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8125FC2-C1F1-4A2B-8620-3BA4795B3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1150939"/>
            <a:ext cx="4076700" cy="2772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Viši razredi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Viši razredi (5-8)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školu prvi tjedan obavljali preko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televizije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Imali su program na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Sportskoj televiziji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drugom tjednu su počeli imati školu preko aplikacije 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,,Teams’’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Neki učitelju zadaju zadatke i preko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Edmoda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 tih aplikacija će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imati školu do kraja školske godine.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7E5A93F-A0EE-41F2-8300-5E3F5E93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6" y="3763963"/>
            <a:ext cx="5635623" cy="289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Povratak u školu?</a:t>
            </a:r>
            <a:r>
              <a:rPr kumimoji="0" lang="en-U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Nedavno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razredi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dobili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opciju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Puno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željelo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klupe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ubrzo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promijenili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razredi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dobili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opciju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neće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dobiti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Vjerovatno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obavljati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laptopa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mobitela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kompjutera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kuće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vratili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trebaju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izmjeriti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temperaturu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učenik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sjedi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svojoj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klupi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odmor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provode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učionicama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8" name="Picture 8">
            <a:extLst>
              <a:ext uri="{FF2B5EF4-FFF2-40B4-BE49-F238E27FC236}">
                <a16:creationId xmlns:a16="http://schemas.microsoft.com/office/drawing/2014/main" id="{838426EA-77DC-4643-AA15-FEC7CFF2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985168"/>
            <a:ext cx="2371725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1">
            <a:extLst>
              <a:ext uri="{FF2B5EF4-FFF2-40B4-BE49-F238E27FC236}">
                <a16:creationId xmlns:a16="http://schemas.microsoft.com/office/drawing/2014/main" id="{F1702313-2D02-4AF8-9733-41C310E8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4124670"/>
            <a:ext cx="4076700" cy="15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2" descr="http://os-mlanga-bregana.skole.hr/upload/os-mlanga-bregana/images/newsimg/2873/11.jpg">
            <a:extLst>
              <a:ext uri="{FF2B5EF4-FFF2-40B4-BE49-F238E27FC236}">
                <a16:creationId xmlns:a16="http://schemas.microsoft.com/office/drawing/2014/main" id="{1E372467-9347-4D8F-BEE8-5CDA2912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4735858"/>
            <a:ext cx="1797534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D97F8157-E1AA-4E59-894D-2C7808AD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6504BC33-FDAF-492C-B394-747D619EE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3516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se na</a:t>
            </a: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 bori protiv</a:t>
            </a:r>
            <a:r>
              <a:rPr kumimoji="0" lang="hr-HR" altLang="sr-Latn-R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altLang="sr-Latn-R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korona virusa?</a:t>
            </a:r>
            <a:endParaRPr kumimoji="0" lang="hr-HR" altLang="sr-Latn-R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76AC06D-49A6-4CBC-A5D8-B5F011118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" y="314236"/>
            <a:ext cx="113260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Semi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je ministrica obrazovanja rekla da se 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 trebaju zatvoriti, O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Milana Langa je poslu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 i zatvorila 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hr-HR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kolu.</a:t>
            </a:r>
            <a:endParaRPr kumimoji="0" lang="hr-HR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44D61BEA-7803-4F4A-BEC5-055176A9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9B493428-7AAB-4C4C-8823-1677E335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1CFCE2A-BBE8-4DA5-8757-24C271928BBA}"/>
              </a:ext>
            </a:extLst>
          </p:cNvPr>
          <p:cNvSpPr txBox="1"/>
          <p:nvPr/>
        </p:nvSpPr>
        <p:spPr>
          <a:xfrm>
            <a:off x="8057322" y="6215270"/>
            <a:ext cx="355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Anastazija Debeljak 6a</a:t>
            </a:r>
          </a:p>
        </p:txBody>
      </p:sp>
    </p:spTree>
    <p:extLst>
      <p:ext uri="{BB962C8B-B14F-4D97-AF65-F5344CB8AC3E}">
        <p14:creationId xmlns:p14="http://schemas.microsoft.com/office/powerpoint/2010/main" val="335215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5C0656C0-918F-449D-8D36-ED419E54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6" t="27801" r="39686" b="16037"/>
          <a:stretch/>
        </p:blipFill>
        <p:spPr>
          <a:xfrm>
            <a:off x="1833404" y="172278"/>
            <a:ext cx="5475616" cy="658460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0E21B1C-A036-4A31-B9B9-72509512F234}"/>
              </a:ext>
            </a:extLst>
          </p:cNvPr>
          <p:cNvSpPr txBox="1"/>
          <p:nvPr/>
        </p:nvSpPr>
        <p:spPr>
          <a:xfrm>
            <a:off x="7924800" y="6387548"/>
            <a:ext cx="35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Borna Bogut 5c</a:t>
            </a:r>
          </a:p>
        </p:txBody>
      </p:sp>
    </p:spTree>
    <p:extLst>
      <p:ext uri="{BB962C8B-B14F-4D97-AF65-F5344CB8AC3E}">
        <p14:creationId xmlns:p14="http://schemas.microsoft.com/office/powerpoint/2010/main" val="239275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987C313-DF69-4B7B-A0E7-67F34AF7FEA0}"/>
              </a:ext>
            </a:extLst>
          </p:cNvPr>
          <p:cNvSpPr txBox="1"/>
          <p:nvPr/>
        </p:nvSpPr>
        <p:spPr>
          <a:xfrm>
            <a:off x="8044070" y="6042991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Dominik Vitko  5.c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4233C7-59E9-4BAE-AD27-2E8F9B41D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8" t="25688" r="38370" b="17859"/>
          <a:stretch/>
        </p:blipFill>
        <p:spPr>
          <a:xfrm>
            <a:off x="2093843" y="119270"/>
            <a:ext cx="5208105" cy="67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5213C9E-97A6-4D23-8B0D-7A8B06FA7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25" t="26655" r="38914" b="14572"/>
          <a:stretch/>
        </p:blipFill>
        <p:spPr>
          <a:xfrm>
            <a:off x="4651513" y="162773"/>
            <a:ext cx="5287618" cy="65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83A5F58-9ADF-4C2E-8CD0-57DE9F651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22788" r="39130" b="15346"/>
          <a:stretch/>
        </p:blipFill>
        <p:spPr>
          <a:xfrm>
            <a:off x="2570923" y="71661"/>
            <a:ext cx="5459894" cy="66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CBA63DC-10F5-423F-99D5-949CDFFB2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23175" r="36739" b="14379"/>
          <a:stretch/>
        </p:blipFill>
        <p:spPr>
          <a:xfrm>
            <a:off x="3151226" y="92765"/>
            <a:ext cx="5356670" cy="67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D6796AB-1A8E-478A-8DDD-8469CC463549}"/>
              </a:ext>
            </a:extLst>
          </p:cNvPr>
          <p:cNvSpPr txBox="1"/>
          <p:nvPr/>
        </p:nvSpPr>
        <p:spPr>
          <a:xfrm>
            <a:off x="9250017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Lana </a:t>
            </a:r>
            <a:r>
              <a:rPr lang="hr-HR" dirty="0" err="1"/>
              <a:t>Grdović</a:t>
            </a:r>
            <a:r>
              <a:rPr lang="hr-HR" dirty="0"/>
              <a:t> 5.c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17C85-69D5-459F-8E70-9298CFD4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6" t="22402" r="37065" b="13218"/>
          <a:stretch/>
        </p:blipFill>
        <p:spPr>
          <a:xfrm>
            <a:off x="2478157" y="92765"/>
            <a:ext cx="5194853" cy="68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13DD66D-1EE7-4BFC-B70A-746C550E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39" t="30783" r="40761" b="21340"/>
          <a:stretch/>
        </p:blipFill>
        <p:spPr>
          <a:xfrm>
            <a:off x="2411897" y="172278"/>
            <a:ext cx="5724938" cy="655816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41D9AF8-F653-4BAD-BA38-52B03C6B643F}"/>
              </a:ext>
            </a:extLst>
          </p:cNvPr>
          <p:cNvSpPr txBox="1"/>
          <p:nvPr/>
        </p:nvSpPr>
        <p:spPr>
          <a:xfrm>
            <a:off x="7991061" y="5526157"/>
            <a:ext cx="353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Marko Matijašić 6.a</a:t>
            </a:r>
          </a:p>
        </p:txBody>
      </p:sp>
    </p:spTree>
    <p:extLst>
      <p:ext uri="{BB962C8B-B14F-4D97-AF65-F5344CB8AC3E}">
        <p14:creationId xmlns:p14="http://schemas.microsoft.com/office/powerpoint/2010/main" val="117650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301</Words>
  <Application>Microsoft Office PowerPoint</Application>
  <PresentationFormat>Široki zaslon</PresentationFormat>
  <Paragraphs>28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Bahnschrift SemiLight</vt:lpstr>
      <vt:lpstr>Baskerville Old Face</vt:lpstr>
      <vt:lpstr>Calibri</vt:lpstr>
      <vt:lpstr>Calibri Light</vt:lpstr>
      <vt:lpstr>Times New Roman</vt:lpstr>
      <vt:lpstr>Tema sustava Office</vt:lpstr>
      <vt:lpstr>KAKO SE NAŠA ŠKOLA BORI PROTIV KORONA VIRUSA?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NAŠA ŠKOLA BORILA PROTIV KORONA VIRUSA?</dc:title>
  <dc:creator>Sanja Barbarić</dc:creator>
  <cp:lastModifiedBy>Sanja Barbarić</cp:lastModifiedBy>
  <cp:revision>13</cp:revision>
  <dcterms:created xsi:type="dcterms:W3CDTF">2020-06-13T20:49:52Z</dcterms:created>
  <dcterms:modified xsi:type="dcterms:W3CDTF">2020-06-16T18:20:15Z</dcterms:modified>
</cp:coreProperties>
</file>